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28346400" cy="39319200"/>
  <p:notesSz cx="9144000" cy="6858000"/>
  <p:defaultTextStyle>
    <a:defPPr>
      <a:defRPr lang="en-US"/>
    </a:defPPr>
    <a:lvl1pPr algn="l" defTabSz="1736725" rtl="0" fontAlgn="base">
      <a:spcBef>
        <a:spcPct val="0"/>
      </a:spcBef>
      <a:spcAft>
        <a:spcPct val="0"/>
      </a:spcAft>
      <a:defRPr sz="6900" kern="1200">
        <a:solidFill>
          <a:schemeClr val="tx1"/>
        </a:solidFill>
        <a:latin typeface="Calibri" panose="020F0502020204030204" pitchFamily="34" charset="0"/>
        <a:ea typeface="ＭＳ Ｐゴシック" panose="020B0600070205080204" pitchFamily="34" charset="-128"/>
        <a:cs typeface="+mn-cs"/>
      </a:defRPr>
    </a:lvl1pPr>
    <a:lvl2pPr marL="1736725" indent="-1314450" algn="l" defTabSz="1736725" rtl="0" fontAlgn="base">
      <a:spcBef>
        <a:spcPct val="0"/>
      </a:spcBef>
      <a:spcAft>
        <a:spcPct val="0"/>
      </a:spcAft>
      <a:defRPr sz="6900" kern="1200">
        <a:solidFill>
          <a:schemeClr val="tx1"/>
        </a:solidFill>
        <a:latin typeface="Calibri" panose="020F0502020204030204" pitchFamily="34" charset="0"/>
        <a:ea typeface="ＭＳ Ｐゴシック" panose="020B0600070205080204" pitchFamily="34" charset="-128"/>
        <a:cs typeface="+mn-cs"/>
      </a:defRPr>
    </a:lvl2pPr>
    <a:lvl3pPr marL="3478213" indent="-2630488" algn="l" defTabSz="1736725" rtl="0" fontAlgn="base">
      <a:spcBef>
        <a:spcPct val="0"/>
      </a:spcBef>
      <a:spcAft>
        <a:spcPct val="0"/>
      </a:spcAft>
      <a:defRPr sz="6900" kern="1200">
        <a:solidFill>
          <a:schemeClr val="tx1"/>
        </a:solidFill>
        <a:latin typeface="Calibri" panose="020F0502020204030204" pitchFamily="34" charset="0"/>
        <a:ea typeface="ＭＳ Ｐゴシック" panose="020B0600070205080204" pitchFamily="34" charset="-128"/>
        <a:cs typeface="+mn-cs"/>
      </a:defRPr>
    </a:lvl3pPr>
    <a:lvl4pPr marL="5216525" indent="-3949700" algn="l" defTabSz="1736725" rtl="0" fontAlgn="base">
      <a:spcBef>
        <a:spcPct val="0"/>
      </a:spcBef>
      <a:spcAft>
        <a:spcPct val="0"/>
      </a:spcAft>
      <a:defRPr sz="6900" kern="1200">
        <a:solidFill>
          <a:schemeClr val="tx1"/>
        </a:solidFill>
        <a:latin typeface="Calibri" panose="020F0502020204030204" pitchFamily="34" charset="0"/>
        <a:ea typeface="ＭＳ Ｐゴシック" panose="020B0600070205080204" pitchFamily="34" charset="-128"/>
        <a:cs typeface="+mn-cs"/>
      </a:defRPr>
    </a:lvl4pPr>
    <a:lvl5pPr marL="6958013" indent="-5265738" algn="l" defTabSz="1736725" rtl="0" fontAlgn="base">
      <a:spcBef>
        <a:spcPct val="0"/>
      </a:spcBef>
      <a:spcAft>
        <a:spcPct val="0"/>
      </a:spcAft>
      <a:defRPr sz="6900" kern="1200">
        <a:solidFill>
          <a:schemeClr val="tx1"/>
        </a:solidFill>
        <a:latin typeface="Calibri" panose="020F0502020204030204" pitchFamily="34" charset="0"/>
        <a:ea typeface="ＭＳ Ｐゴシック" panose="020B0600070205080204" pitchFamily="34" charset="-128"/>
        <a:cs typeface="+mn-cs"/>
      </a:defRPr>
    </a:lvl5pPr>
    <a:lvl6pPr marL="2286000" algn="l" defTabSz="914400" rtl="0" eaLnBrk="1" latinLnBrk="0" hangingPunct="1">
      <a:defRPr sz="6900" kern="1200">
        <a:solidFill>
          <a:schemeClr val="tx1"/>
        </a:solidFill>
        <a:latin typeface="Calibri" panose="020F0502020204030204" pitchFamily="34" charset="0"/>
        <a:ea typeface="ＭＳ Ｐゴシック" panose="020B0600070205080204" pitchFamily="34" charset="-128"/>
        <a:cs typeface="+mn-cs"/>
      </a:defRPr>
    </a:lvl6pPr>
    <a:lvl7pPr marL="2743200" algn="l" defTabSz="914400" rtl="0" eaLnBrk="1" latinLnBrk="0" hangingPunct="1">
      <a:defRPr sz="6900" kern="1200">
        <a:solidFill>
          <a:schemeClr val="tx1"/>
        </a:solidFill>
        <a:latin typeface="Calibri" panose="020F0502020204030204" pitchFamily="34" charset="0"/>
        <a:ea typeface="ＭＳ Ｐゴシック" panose="020B0600070205080204" pitchFamily="34" charset="-128"/>
        <a:cs typeface="+mn-cs"/>
      </a:defRPr>
    </a:lvl7pPr>
    <a:lvl8pPr marL="3200400" algn="l" defTabSz="914400" rtl="0" eaLnBrk="1" latinLnBrk="0" hangingPunct="1">
      <a:defRPr sz="6900" kern="1200">
        <a:solidFill>
          <a:schemeClr val="tx1"/>
        </a:solidFill>
        <a:latin typeface="Calibri" panose="020F0502020204030204" pitchFamily="34" charset="0"/>
        <a:ea typeface="ＭＳ Ｐゴシック" panose="020B0600070205080204" pitchFamily="34" charset="-128"/>
        <a:cs typeface="+mn-cs"/>
      </a:defRPr>
    </a:lvl8pPr>
    <a:lvl9pPr marL="3657600" algn="l" defTabSz="914400" rtl="0" eaLnBrk="1" latinLnBrk="0" hangingPunct="1">
      <a:defRPr sz="6900" kern="1200">
        <a:solidFill>
          <a:schemeClr val="tx1"/>
        </a:solidFill>
        <a:latin typeface="Calibri" panose="020F050202020403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12384">
          <p15:clr>
            <a:srgbClr val="A4A3A4"/>
          </p15:clr>
        </p15:guide>
        <p15:guide id="2" pos="895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21"/>
  </p:normalViewPr>
  <p:slideViewPr>
    <p:cSldViewPr snapToGrid="0" snapToObjects="1">
      <p:cViewPr>
        <p:scale>
          <a:sx n="49" d="100"/>
          <a:sy n="49" d="100"/>
        </p:scale>
        <p:origin x="-216" y="-4880"/>
      </p:cViewPr>
      <p:guideLst>
        <p:guide orient="horz" pos="12384"/>
        <p:guide pos="8957"/>
      </p:guideLst>
    </p:cSldViewPr>
  </p:slideViewPr>
  <p:notesTextViewPr>
    <p:cViewPr>
      <p:scale>
        <a:sx n="95" d="100"/>
        <a:sy n="95"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wrap="square" lIns="91440" tIns="45720" rIns="91440" bIns="45720" numCol="1" anchor="t" anchorCtr="0" compatLnSpc="1">
            <a:prstTxWarp prst="textNoShape">
              <a:avLst/>
            </a:prstTxWarp>
          </a:bodyPr>
          <a:lstStyle>
            <a:lvl1pPr defTabSz="1691640">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defTabSz="1690688">
              <a:defRPr sz="1200"/>
            </a:lvl1pPr>
          </a:lstStyle>
          <a:p>
            <a:fld id="{E2D9A054-0483-4282-A202-D13DE6641EBE}" type="datetime1">
              <a:rPr lang="en-US" altLang="pt-BR"/>
              <a:pPr/>
              <a:t>5/4/16</a:t>
            </a:fld>
            <a:endParaRPr lang="en-US" altLang="pt-BR"/>
          </a:p>
        </p:txBody>
      </p:sp>
      <p:sp>
        <p:nvSpPr>
          <p:cNvPr id="4" name="Footer Placeholder 3"/>
          <p:cNvSpPr>
            <a:spLocks noGrp="1"/>
          </p:cNvSpPr>
          <p:nvPr>
            <p:ph type="ftr" sz="quarter" idx="2"/>
          </p:nvPr>
        </p:nvSpPr>
        <p:spPr>
          <a:xfrm>
            <a:off x="0" y="6513513"/>
            <a:ext cx="3962400" cy="342900"/>
          </a:xfrm>
          <a:prstGeom prst="rect">
            <a:avLst/>
          </a:prstGeom>
        </p:spPr>
        <p:txBody>
          <a:bodyPr vert="horz" wrap="square" lIns="91440" tIns="45720" rIns="91440" bIns="45720" numCol="1" anchor="b" anchorCtr="0" compatLnSpc="1">
            <a:prstTxWarp prst="textNoShape">
              <a:avLst/>
            </a:prstTxWarp>
          </a:bodyPr>
          <a:lstStyle>
            <a:lvl1pPr defTabSz="1691640">
              <a:defRPr sz="1200">
                <a:latin typeface="Calibri" charset="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defTabSz="1690688">
              <a:defRPr sz="1200"/>
            </a:lvl1pPr>
          </a:lstStyle>
          <a:p>
            <a:fld id="{FDAB851A-1F6A-4AE2-A6C5-66D55CAD6E66}" type="slidenum">
              <a:rPr lang="en-US" altLang="pt-BR"/>
              <a:pPr/>
              <a:t>‹#›</a:t>
            </a:fld>
            <a:endParaRPr lang="en-US" altLang="pt-BR"/>
          </a:p>
        </p:txBody>
      </p:sp>
    </p:spTree>
    <p:extLst>
      <p:ext uri="{BB962C8B-B14F-4D97-AF65-F5344CB8AC3E}">
        <p14:creationId xmlns:p14="http://schemas.microsoft.com/office/powerpoint/2010/main" val="1609567751"/>
      </p:ext>
    </p:extLst>
  </p:cSld>
  <p:clrMap bg1="lt1" tx1="dk1" bg2="lt2" tx2="dk2" accent1="accent1" accent2="accent2" accent3="accent3" accent4="accent4" accent5="accent5" accent6="accent6" hlink="hlink" folHlink="folHlink"/>
  <p:hf sldNum="0" hdr="0" ftr="0" dt="0"/>
</p:handoutMaster>
</file>

<file path=ppt/media/image10.tiff>
</file>

<file path=ppt/media/image11.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wrap="square" lIns="91440" tIns="45720" rIns="91440" bIns="45720" numCol="1" anchor="t" anchorCtr="0" compatLnSpc="1">
            <a:prstTxWarp prst="textNoShape">
              <a:avLst/>
            </a:prstTxWarp>
          </a:bodyPr>
          <a:lstStyle>
            <a:lvl1pPr defTabSz="1691640">
              <a:defRPr sz="1200">
                <a:latin typeface="Calibri"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defTabSz="1690688">
              <a:defRPr sz="1200"/>
            </a:lvl1pPr>
          </a:lstStyle>
          <a:p>
            <a:fld id="{81AD534B-04B2-49D9-BE6D-55A1B153E0A9}" type="datetime1">
              <a:rPr lang="en-US" altLang="pt-BR"/>
              <a:pPr/>
              <a:t>5/4/16</a:t>
            </a:fld>
            <a:endParaRPr lang="en-US" altLang="pt-BR"/>
          </a:p>
        </p:txBody>
      </p:sp>
      <p:sp>
        <p:nvSpPr>
          <p:cNvPr id="4" name="Slide Image Placeholder 3"/>
          <p:cNvSpPr>
            <a:spLocks noGrp="1" noRot="1" noChangeAspect="1"/>
          </p:cNvSpPr>
          <p:nvPr>
            <p:ph type="sldImg" idx="2"/>
          </p:nvPr>
        </p:nvSpPr>
        <p:spPr>
          <a:xfrm>
            <a:off x="3646488" y="514350"/>
            <a:ext cx="1851025" cy="257175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914400" y="3257550"/>
            <a:ext cx="7315200" cy="3086100"/>
          </a:xfrm>
          <a:prstGeom prst="rect">
            <a:avLst/>
          </a:prstGeom>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wrap="square" lIns="91440" tIns="45720" rIns="91440" bIns="45720" numCol="1" anchor="b" anchorCtr="0" compatLnSpc="1">
            <a:prstTxWarp prst="textNoShape">
              <a:avLst/>
            </a:prstTxWarp>
          </a:bodyPr>
          <a:lstStyle>
            <a:lvl1pPr defTabSz="1691640">
              <a:defRPr sz="1200">
                <a:latin typeface="Calibri"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defTabSz="1690688">
              <a:defRPr sz="1200"/>
            </a:lvl1pPr>
          </a:lstStyle>
          <a:p>
            <a:fld id="{ABDD360F-48A8-4951-AB14-405FB5D94D30}" type="slidenum">
              <a:rPr lang="en-US" altLang="pt-BR"/>
              <a:pPr/>
              <a:t>‹#›</a:t>
            </a:fld>
            <a:endParaRPr lang="en-US" altLang="pt-BR"/>
          </a:p>
        </p:txBody>
      </p:sp>
    </p:spTree>
    <p:extLst>
      <p:ext uri="{BB962C8B-B14F-4D97-AF65-F5344CB8AC3E}">
        <p14:creationId xmlns:p14="http://schemas.microsoft.com/office/powerpoint/2010/main" val="938377574"/>
      </p:ext>
    </p:extLst>
  </p:cSld>
  <p:clrMap bg1="lt1" tx1="dk1" bg2="lt2" tx2="dk2" accent1="accent1" accent2="accent2" accent3="accent3" accent4="accent4" accent5="accent5" accent6="accent6" hlink="hlink" folHlink="folHlink"/>
  <p:hf sldNum="0" hdr="0" ftr="0" dt="0"/>
  <p:notesStyle>
    <a:lvl1pPr algn="l" defTabSz="1736725" rtl="0" eaLnBrk="0" fontAlgn="base" hangingPunct="0">
      <a:spcBef>
        <a:spcPct val="30000"/>
      </a:spcBef>
      <a:spcAft>
        <a:spcPct val="0"/>
      </a:spcAft>
      <a:defRPr sz="4500" kern="1200">
        <a:solidFill>
          <a:schemeClr val="tx1"/>
        </a:solidFill>
        <a:latin typeface="+mn-lt"/>
        <a:ea typeface="ＭＳ Ｐゴシック" charset="0"/>
        <a:cs typeface="ＭＳ Ｐゴシック" charset="0"/>
      </a:defRPr>
    </a:lvl1pPr>
    <a:lvl2pPr marL="1736725" algn="l" defTabSz="1736725" rtl="0" eaLnBrk="0" fontAlgn="base" hangingPunct="0">
      <a:spcBef>
        <a:spcPct val="30000"/>
      </a:spcBef>
      <a:spcAft>
        <a:spcPct val="0"/>
      </a:spcAft>
      <a:defRPr sz="4500" kern="1200">
        <a:solidFill>
          <a:schemeClr val="tx1"/>
        </a:solidFill>
        <a:latin typeface="+mn-lt"/>
        <a:ea typeface="ＭＳ Ｐゴシック" charset="0"/>
        <a:cs typeface="+mn-cs"/>
      </a:defRPr>
    </a:lvl2pPr>
    <a:lvl3pPr marL="3478213" algn="l" defTabSz="1736725" rtl="0" eaLnBrk="0" fontAlgn="base" hangingPunct="0">
      <a:spcBef>
        <a:spcPct val="30000"/>
      </a:spcBef>
      <a:spcAft>
        <a:spcPct val="0"/>
      </a:spcAft>
      <a:defRPr sz="4500" kern="1200">
        <a:solidFill>
          <a:schemeClr val="tx1"/>
        </a:solidFill>
        <a:latin typeface="+mn-lt"/>
        <a:ea typeface="ＭＳ Ｐゴシック" charset="0"/>
        <a:cs typeface="+mn-cs"/>
      </a:defRPr>
    </a:lvl3pPr>
    <a:lvl4pPr marL="5216525" algn="l" defTabSz="1736725" rtl="0" eaLnBrk="0" fontAlgn="base" hangingPunct="0">
      <a:spcBef>
        <a:spcPct val="30000"/>
      </a:spcBef>
      <a:spcAft>
        <a:spcPct val="0"/>
      </a:spcAft>
      <a:defRPr sz="4500" kern="1200">
        <a:solidFill>
          <a:schemeClr val="tx1"/>
        </a:solidFill>
        <a:latin typeface="+mn-lt"/>
        <a:ea typeface="ＭＳ Ｐゴシック" charset="0"/>
        <a:cs typeface="+mn-cs"/>
      </a:defRPr>
    </a:lvl4pPr>
    <a:lvl5pPr marL="6958013" algn="l" defTabSz="1736725" rtl="0" eaLnBrk="0" fontAlgn="base" hangingPunct="0">
      <a:spcBef>
        <a:spcPct val="30000"/>
      </a:spcBef>
      <a:spcAft>
        <a:spcPct val="0"/>
      </a:spcAft>
      <a:defRPr sz="4500" kern="1200">
        <a:solidFill>
          <a:schemeClr val="tx1"/>
        </a:solidFill>
        <a:latin typeface="+mn-lt"/>
        <a:ea typeface="ＭＳ Ｐゴシック" charset="0"/>
        <a:cs typeface="+mn-cs"/>
      </a:defRPr>
    </a:lvl5pPr>
    <a:lvl6pPr marL="8699024" algn="l" defTabSz="1739805" rtl="0" eaLnBrk="1" latinLnBrk="0" hangingPunct="1">
      <a:defRPr sz="4500" kern="1200">
        <a:solidFill>
          <a:schemeClr val="tx1"/>
        </a:solidFill>
        <a:latin typeface="+mn-lt"/>
        <a:ea typeface="+mn-ea"/>
        <a:cs typeface="+mn-cs"/>
      </a:defRPr>
    </a:lvl6pPr>
    <a:lvl7pPr marL="10438830" algn="l" defTabSz="1739805" rtl="0" eaLnBrk="1" latinLnBrk="0" hangingPunct="1">
      <a:defRPr sz="4500" kern="1200">
        <a:solidFill>
          <a:schemeClr val="tx1"/>
        </a:solidFill>
        <a:latin typeface="+mn-lt"/>
        <a:ea typeface="+mn-ea"/>
        <a:cs typeface="+mn-cs"/>
      </a:defRPr>
    </a:lvl7pPr>
    <a:lvl8pPr marL="12178633" algn="l" defTabSz="1739805" rtl="0" eaLnBrk="1" latinLnBrk="0" hangingPunct="1">
      <a:defRPr sz="4500" kern="1200">
        <a:solidFill>
          <a:schemeClr val="tx1"/>
        </a:solidFill>
        <a:latin typeface="+mn-lt"/>
        <a:ea typeface="+mn-ea"/>
        <a:cs typeface="+mn-cs"/>
      </a:defRPr>
    </a:lvl8pPr>
    <a:lvl9pPr marL="13918438" algn="l" defTabSz="1739805" rtl="0" eaLnBrk="1" latinLnBrk="0" hangingPunct="1">
      <a:defRPr sz="4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pt-BR" altLang="pt-BR" dirty="0">
              <a:ea typeface="ＭＳ Ｐゴシック" panose="020B0600070205080204" pitchFamily="34" charset="-128"/>
            </a:endParaRPr>
          </a:p>
        </p:txBody>
      </p:sp>
    </p:spTree>
    <p:extLst>
      <p:ext uri="{BB962C8B-B14F-4D97-AF65-F5344CB8AC3E}">
        <p14:creationId xmlns:p14="http://schemas.microsoft.com/office/powerpoint/2010/main" val="191982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25980" y="12214441"/>
            <a:ext cx="24094440" cy="8428143"/>
          </a:xfrm>
        </p:spPr>
        <p:txBody>
          <a:bodyPr/>
          <a:lstStyle/>
          <a:p>
            <a:r>
              <a:rPr lang="en-US"/>
              <a:t>Click to edit Master title style</a:t>
            </a:r>
          </a:p>
        </p:txBody>
      </p:sp>
      <p:sp>
        <p:nvSpPr>
          <p:cNvPr id="3" name="Subtitle 2"/>
          <p:cNvSpPr>
            <a:spLocks noGrp="1"/>
          </p:cNvSpPr>
          <p:nvPr>
            <p:ph type="subTitle" idx="1"/>
          </p:nvPr>
        </p:nvSpPr>
        <p:spPr>
          <a:xfrm>
            <a:off x="4251960" y="22280880"/>
            <a:ext cx="19842480" cy="10048240"/>
          </a:xfrm>
        </p:spPr>
        <p:txBody>
          <a:bodyPr/>
          <a:lstStyle>
            <a:lvl1pPr marL="0" indent="0" algn="ctr">
              <a:buNone/>
              <a:defRPr>
                <a:solidFill>
                  <a:schemeClr val="tx1">
                    <a:tint val="75000"/>
                  </a:schemeClr>
                </a:solidFill>
              </a:defRPr>
            </a:lvl1pPr>
            <a:lvl2pPr marL="1739805" indent="0" algn="ctr">
              <a:buNone/>
              <a:defRPr>
                <a:solidFill>
                  <a:schemeClr val="tx1">
                    <a:tint val="75000"/>
                  </a:schemeClr>
                </a:solidFill>
              </a:defRPr>
            </a:lvl2pPr>
            <a:lvl3pPr marL="3479610" indent="0" algn="ctr">
              <a:buNone/>
              <a:defRPr>
                <a:solidFill>
                  <a:schemeClr val="tx1">
                    <a:tint val="75000"/>
                  </a:schemeClr>
                </a:solidFill>
              </a:defRPr>
            </a:lvl3pPr>
            <a:lvl4pPr marL="5219414" indent="0" algn="ctr">
              <a:buNone/>
              <a:defRPr>
                <a:solidFill>
                  <a:schemeClr val="tx1">
                    <a:tint val="75000"/>
                  </a:schemeClr>
                </a:solidFill>
              </a:defRPr>
            </a:lvl4pPr>
            <a:lvl5pPr marL="6959220" indent="0" algn="ctr">
              <a:buNone/>
              <a:defRPr>
                <a:solidFill>
                  <a:schemeClr val="tx1">
                    <a:tint val="75000"/>
                  </a:schemeClr>
                </a:solidFill>
              </a:defRPr>
            </a:lvl5pPr>
            <a:lvl6pPr marL="8699024" indent="0" algn="ctr">
              <a:buNone/>
              <a:defRPr>
                <a:solidFill>
                  <a:schemeClr val="tx1">
                    <a:tint val="75000"/>
                  </a:schemeClr>
                </a:solidFill>
              </a:defRPr>
            </a:lvl6pPr>
            <a:lvl7pPr marL="10438830" indent="0" algn="ctr">
              <a:buNone/>
              <a:defRPr>
                <a:solidFill>
                  <a:schemeClr val="tx1">
                    <a:tint val="75000"/>
                  </a:schemeClr>
                </a:solidFill>
              </a:defRPr>
            </a:lvl7pPr>
            <a:lvl8pPr marL="12178633" indent="0" algn="ctr">
              <a:buNone/>
              <a:defRPr>
                <a:solidFill>
                  <a:schemeClr val="tx1">
                    <a:tint val="75000"/>
                  </a:schemeClr>
                </a:solidFill>
              </a:defRPr>
            </a:lvl8pPr>
            <a:lvl9pPr marL="1391843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fld id="{8A940026-525A-4AD8-A9F2-560929FC0D33}" type="datetime1">
              <a:rPr lang="en-US" altLang="pt-BR"/>
              <a:pPr/>
              <a:t>5/4/16</a:t>
            </a:fld>
            <a:endParaRPr lang="en-US" altLang="pt-BR"/>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D0F40783-7001-4E55-A45A-EAB468957CDC}" type="slidenum">
              <a:rPr lang="en-US" altLang="pt-BR"/>
              <a:pPr/>
              <a:t>‹#›</a:t>
            </a:fld>
            <a:endParaRPr lang="en-US" altLang="pt-BR"/>
          </a:p>
        </p:txBody>
      </p:sp>
    </p:spTree>
    <p:extLst>
      <p:ext uri="{BB962C8B-B14F-4D97-AF65-F5344CB8AC3E}">
        <p14:creationId xmlns:p14="http://schemas.microsoft.com/office/powerpoint/2010/main" val="3918904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428FA98B-5BE9-4A90-A14D-7E7E8AF1290D}" type="datetime1">
              <a:rPr lang="en-US" altLang="pt-BR"/>
              <a:pPr/>
              <a:t>5/4/16</a:t>
            </a:fld>
            <a:endParaRPr lang="en-US" altLang="pt-BR"/>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1DD334B2-0100-4069-BFE7-DE0563251125}" type="slidenum">
              <a:rPr lang="en-US" altLang="pt-BR"/>
              <a:pPr/>
              <a:t>‹#›</a:t>
            </a:fld>
            <a:endParaRPr lang="en-US" altLang="pt-BR"/>
          </a:p>
        </p:txBody>
      </p:sp>
    </p:spTree>
    <p:extLst>
      <p:ext uri="{BB962C8B-B14F-4D97-AF65-F5344CB8AC3E}">
        <p14:creationId xmlns:p14="http://schemas.microsoft.com/office/powerpoint/2010/main" val="2200811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551140" y="1574594"/>
            <a:ext cx="6377940" cy="3354874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17320" y="1574594"/>
            <a:ext cx="18661380" cy="3354874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D492F57A-936F-4C4E-B357-74D812CCF36C}" type="datetime1">
              <a:rPr lang="en-US" altLang="pt-BR"/>
              <a:pPr/>
              <a:t>5/4/16</a:t>
            </a:fld>
            <a:endParaRPr lang="en-US" altLang="pt-BR"/>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EFFCF661-DDDE-4FA4-976B-317FCAA893B3}" type="slidenum">
              <a:rPr lang="en-US" altLang="pt-BR"/>
              <a:pPr/>
              <a:t>‹#›</a:t>
            </a:fld>
            <a:endParaRPr lang="en-US" altLang="pt-BR"/>
          </a:p>
        </p:txBody>
      </p:sp>
    </p:spTree>
    <p:extLst>
      <p:ext uri="{BB962C8B-B14F-4D97-AF65-F5344CB8AC3E}">
        <p14:creationId xmlns:p14="http://schemas.microsoft.com/office/powerpoint/2010/main" val="37976190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6DB0F889-8AED-419B-B11F-4BC7E73AC862}" type="datetime1">
              <a:rPr lang="en-US" altLang="pt-BR"/>
              <a:pPr/>
              <a:t>5/4/16</a:t>
            </a:fld>
            <a:endParaRPr lang="en-US" altLang="pt-BR"/>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9FBA025B-A7D5-420A-BFA0-68088EEBF19E}" type="slidenum">
              <a:rPr lang="en-US" altLang="pt-BR"/>
              <a:pPr/>
              <a:t>‹#›</a:t>
            </a:fld>
            <a:endParaRPr lang="en-US" altLang="pt-BR"/>
          </a:p>
        </p:txBody>
      </p:sp>
    </p:spTree>
    <p:extLst>
      <p:ext uri="{BB962C8B-B14F-4D97-AF65-F5344CB8AC3E}">
        <p14:creationId xmlns:p14="http://schemas.microsoft.com/office/powerpoint/2010/main" val="28084376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39171" y="25266229"/>
            <a:ext cx="24094440" cy="7809230"/>
          </a:xfrm>
        </p:spPr>
        <p:txBody>
          <a:bodyPr anchor="t"/>
          <a:lstStyle>
            <a:lvl1pPr algn="l">
              <a:defRPr sz="15300" b="1" cap="all"/>
            </a:lvl1pPr>
          </a:lstStyle>
          <a:p>
            <a:r>
              <a:rPr lang="en-US"/>
              <a:t>Click to edit Master title style</a:t>
            </a:r>
          </a:p>
        </p:txBody>
      </p:sp>
      <p:sp>
        <p:nvSpPr>
          <p:cNvPr id="3" name="Text Placeholder 2"/>
          <p:cNvSpPr>
            <a:spLocks noGrp="1"/>
          </p:cNvSpPr>
          <p:nvPr>
            <p:ph type="body" idx="1"/>
          </p:nvPr>
        </p:nvSpPr>
        <p:spPr>
          <a:xfrm>
            <a:off x="2239171" y="16665158"/>
            <a:ext cx="24094440" cy="8601073"/>
          </a:xfrm>
        </p:spPr>
        <p:txBody>
          <a:bodyPr anchor="b"/>
          <a:lstStyle>
            <a:lvl1pPr marL="0" indent="0">
              <a:buNone/>
              <a:defRPr sz="7600">
                <a:solidFill>
                  <a:schemeClr val="tx1">
                    <a:tint val="75000"/>
                  </a:schemeClr>
                </a:solidFill>
              </a:defRPr>
            </a:lvl1pPr>
            <a:lvl2pPr marL="1739805" indent="0">
              <a:buNone/>
              <a:defRPr sz="6900">
                <a:solidFill>
                  <a:schemeClr val="tx1">
                    <a:tint val="75000"/>
                  </a:schemeClr>
                </a:solidFill>
              </a:defRPr>
            </a:lvl2pPr>
            <a:lvl3pPr marL="3479610" indent="0">
              <a:buNone/>
              <a:defRPr sz="6100">
                <a:solidFill>
                  <a:schemeClr val="tx1">
                    <a:tint val="75000"/>
                  </a:schemeClr>
                </a:solidFill>
              </a:defRPr>
            </a:lvl3pPr>
            <a:lvl4pPr marL="5219414" indent="0">
              <a:buNone/>
              <a:defRPr sz="5200">
                <a:solidFill>
                  <a:schemeClr val="tx1">
                    <a:tint val="75000"/>
                  </a:schemeClr>
                </a:solidFill>
              </a:defRPr>
            </a:lvl4pPr>
            <a:lvl5pPr marL="6959220" indent="0">
              <a:buNone/>
              <a:defRPr sz="5200">
                <a:solidFill>
                  <a:schemeClr val="tx1">
                    <a:tint val="75000"/>
                  </a:schemeClr>
                </a:solidFill>
              </a:defRPr>
            </a:lvl5pPr>
            <a:lvl6pPr marL="8699024" indent="0">
              <a:buNone/>
              <a:defRPr sz="5200">
                <a:solidFill>
                  <a:schemeClr val="tx1">
                    <a:tint val="75000"/>
                  </a:schemeClr>
                </a:solidFill>
              </a:defRPr>
            </a:lvl6pPr>
            <a:lvl7pPr marL="10438830" indent="0">
              <a:buNone/>
              <a:defRPr sz="5200">
                <a:solidFill>
                  <a:schemeClr val="tx1">
                    <a:tint val="75000"/>
                  </a:schemeClr>
                </a:solidFill>
              </a:defRPr>
            </a:lvl7pPr>
            <a:lvl8pPr marL="12178633" indent="0">
              <a:buNone/>
              <a:defRPr sz="5200">
                <a:solidFill>
                  <a:schemeClr val="tx1">
                    <a:tint val="75000"/>
                  </a:schemeClr>
                </a:solidFill>
              </a:defRPr>
            </a:lvl8pPr>
            <a:lvl9pPr marL="13918438" indent="0">
              <a:buNone/>
              <a:defRPr sz="5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90D1F9C8-FEEC-4BAB-A397-DB1BE4A50214}" type="datetime1">
              <a:rPr lang="en-US" altLang="pt-BR"/>
              <a:pPr/>
              <a:t>5/4/16</a:t>
            </a:fld>
            <a:endParaRPr lang="en-US" altLang="pt-BR"/>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6FEFC2D8-A79F-4D71-A4C9-6EFE24CF2646}" type="slidenum">
              <a:rPr lang="en-US" altLang="pt-BR"/>
              <a:pPr/>
              <a:t>‹#›</a:t>
            </a:fld>
            <a:endParaRPr lang="en-US" altLang="pt-BR"/>
          </a:p>
        </p:txBody>
      </p:sp>
    </p:spTree>
    <p:extLst>
      <p:ext uri="{BB962C8B-B14F-4D97-AF65-F5344CB8AC3E}">
        <p14:creationId xmlns:p14="http://schemas.microsoft.com/office/powerpoint/2010/main" val="993705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17320" y="9174482"/>
            <a:ext cx="12519660" cy="25948856"/>
          </a:xfrm>
        </p:spPr>
        <p:txBody>
          <a:bodyPr/>
          <a:lstStyle>
            <a:lvl1pPr>
              <a:defRPr sz="10700"/>
            </a:lvl1pPr>
            <a:lvl2pPr>
              <a:defRPr sz="9100"/>
            </a:lvl2pPr>
            <a:lvl3pPr>
              <a:defRPr sz="76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4409420" y="9174482"/>
            <a:ext cx="12519660" cy="25948856"/>
          </a:xfrm>
        </p:spPr>
        <p:txBody>
          <a:bodyPr/>
          <a:lstStyle>
            <a:lvl1pPr>
              <a:defRPr sz="10700"/>
            </a:lvl1pPr>
            <a:lvl2pPr>
              <a:defRPr sz="9100"/>
            </a:lvl2pPr>
            <a:lvl3pPr>
              <a:defRPr sz="76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626C69D0-5C85-4D0E-8FE1-012689ACB823}" type="datetime1">
              <a:rPr lang="en-US" altLang="pt-BR"/>
              <a:pPr/>
              <a:t>5/4/16</a:t>
            </a:fld>
            <a:endParaRPr lang="en-US" altLang="pt-BR"/>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A3A3AC93-D806-4A98-9277-0CFEA44408B5}" type="slidenum">
              <a:rPr lang="en-US" altLang="pt-BR"/>
              <a:pPr/>
              <a:t>‹#›</a:t>
            </a:fld>
            <a:endParaRPr lang="en-US" altLang="pt-BR"/>
          </a:p>
        </p:txBody>
      </p:sp>
    </p:spTree>
    <p:extLst>
      <p:ext uri="{BB962C8B-B14F-4D97-AF65-F5344CB8AC3E}">
        <p14:creationId xmlns:p14="http://schemas.microsoft.com/office/powerpoint/2010/main" val="424399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17320" y="8801317"/>
            <a:ext cx="12524584" cy="3667970"/>
          </a:xfrm>
        </p:spPr>
        <p:txBody>
          <a:bodyPr anchor="b"/>
          <a:lstStyle>
            <a:lvl1pPr marL="0" indent="0">
              <a:buNone/>
              <a:defRPr sz="9100" b="1"/>
            </a:lvl1pPr>
            <a:lvl2pPr marL="1739805" indent="0">
              <a:buNone/>
              <a:defRPr sz="7600" b="1"/>
            </a:lvl2pPr>
            <a:lvl3pPr marL="3479610" indent="0">
              <a:buNone/>
              <a:defRPr sz="6900" b="1"/>
            </a:lvl3pPr>
            <a:lvl4pPr marL="5219414" indent="0">
              <a:buNone/>
              <a:defRPr sz="6100" b="1"/>
            </a:lvl4pPr>
            <a:lvl5pPr marL="6959220" indent="0">
              <a:buNone/>
              <a:defRPr sz="6100" b="1"/>
            </a:lvl5pPr>
            <a:lvl6pPr marL="8699024" indent="0">
              <a:buNone/>
              <a:defRPr sz="6100" b="1"/>
            </a:lvl6pPr>
            <a:lvl7pPr marL="10438830" indent="0">
              <a:buNone/>
              <a:defRPr sz="6100" b="1"/>
            </a:lvl7pPr>
            <a:lvl8pPr marL="12178633" indent="0">
              <a:buNone/>
              <a:defRPr sz="6100" b="1"/>
            </a:lvl8pPr>
            <a:lvl9pPr marL="13918438" indent="0">
              <a:buNone/>
              <a:defRPr sz="6100" b="1"/>
            </a:lvl9pPr>
          </a:lstStyle>
          <a:p>
            <a:pPr lvl="0"/>
            <a:r>
              <a:rPr lang="en-US"/>
              <a:t>Click to edit Master text styles</a:t>
            </a:r>
          </a:p>
        </p:txBody>
      </p:sp>
      <p:sp>
        <p:nvSpPr>
          <p:cNvPr id="4" name="Content Placeholder 3"/>
          <p:cNvSpPr>
            <a:spLocks noGrp="1"/>
          </p:cNvSpPr>
          <p:nvPr>
            <p:ph sz="half" idx="2"/>
          </p:nvPr>
        </p:nvSpPr>
        <p:spPr>
          <a:xfrm>
            <a:off x="1417320" y="12469284"/>
            <a:ext cx="12524584" cy="22654051"/>
          </a:xfrm>
        </p:spPr>
        <p:txBody>
          <a:bodyPr/>
          <a:lstStyle>
            <a:lvl1pPr>
              <a:defRPr sz="9100"/>
            </a:lvl1pPr>
            <a:lvl2pPr>
              <a:defRPr sz="7600"/>
            </a:lvl2pPr>
            <a:lvl3pPr>
              <a:defRPr sz="6900"/>
            </a:lvl3pPr>
            <a:lvl4pPr>
              <a:defRPr sz="6100"/>
            </a:lvl4pPr>
            <a:lvl5pPr>
              <a:defRPr sz="6100"/>
            </a:lvl5pPr>
            <a:lvl6pPr>
              <a:defRPr sz="6100"/>
            </a:lvl6pPr>
            <a:lvl7pPr>
              <a:defRPr sz="6100"/>
            </a:lvl7pPr>
            <a:lvl8pPr>
              <a:defRPr sz="6100"/>
            </a:lvl8pPr>
            <a:lvl9pPr>
              <a:defRPr sz="6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4399580" y="8801317"/>
            <a:ext cx="12529503" cy="3667970"/>
          </a:xfrm>
        </p:spPr>
        <p:txBody>
          <a:bodyPr anchor="b"/>
          <a:lstStyle>
            <a:lvl1pPr marL="0" indent="0">
              <a:buNone/>
              <a:defRPr sz="9100" b="1"/>
            </a:lvl1pPr>
            <a:lvl2pPr marL="1739805" indent="0">
              <a:buNone/>
              <a:defRPr sz="7600" b="1"/>
            </a:lvl2pPr>
            <a:lvl3pPr marL="3479610" indent="0">
              <a:buNone/>
              <a:defRPr sz="6900" b="1"/>
            </a:lvl3pPr>
            <a:lvl4pPr marL="5219414" indent="0">
              <a:buNone/>
              <a:defRPr sz="6100" b="1"/>
            </a:lvl4pPr>
            <a:lvl5pPr marL="6959220" indent="0">
              <a:buNone/>
              <a:defRPr sz="6100" b="1"/>
            </a:lvl5pPr>
            <a:lvl6pPr marL="8699024" indent="0">
              <a:buNone/>
              <a:defRPr sz="6100" b="1"/>
            </a:lvl6pPr>
            <a:lvl7pPr marL="10438830" indent="0">
              <a:buNone/>
              <a:defRPr sz="6100" b="1"/>
            </a:lvl7pPr>
            <a:lvl8pPr marL="12178633" indent="0">
              <a:buNone/>
              <a:defRPr sz="6100" b="1"/>
            </a:lvl8pPr>
            <a:lvl9pPr marL="13918438" indent="0">
              <a:buNone/>
              <a:defRPr sz="6100" b="1"/>
            </a:lvl9pPr>
          </a:lstStyle>
          <a:p>
            <a:pPr lvl="0"/>
            <a:r>
              <a:rPr lang="en-US"/>
              <a:t>Click to edit Master text styles</a:t>
            </a:r>
          </a:p>
        </p:txBody>
      </p:sp>
      <p:sp>
        <p:nvSpPr>
          <p:cNvPr id="6" name="Content Placeholder 5"/>
          <p:cNvSpPr>
            <a:spLocks noGrp="1"/>
          </p:cNvSpPr>
          <p:nvPr>
            <p:ph sz="quarter" idx="4"/>
          </p:nvPr>
        </p:nvSpPr>
        <p:spPr>
          <a:xfrm>
            <a:off x="14399580" y="12469284"/>
            <a:ext cx="12529503" cy="22654051"/>
          </a:xfrm>
        </p:spPr>
        <p:txBody>
          <a:bodyPr/>
          <a:lstStyle>
            <a:lvl1pPr>
              <a:defRPr sz="9100"/>
            </a:lvl1pPr>
            <a:lvl2pPr>
              <a:defRPr sz="7600"/>
            </a:lvl2pPr>
            <a:lvl3pPr>
              <a:defRPr sz="6900"/>
            </a:lvl3pPr>
            <a:lvl4pPr>
              <a:defRPr sz="6100"/>
            </a:lvl4pPr>
            <a:lvl5pPr>
              <a:defRPr sz="6100"/>
            </a:lvl5pPr>
            <a:lvl6pPr>
              <a:defRPr sz="6100"/>
            </a:lvl6pPr>
            <a:lvl7pPr>
              <a:defRPr sz="6100"/>
            </a:lvl7pPr>
            <a:lvl8pPr>
              <a:defRPr sz="6100"/>
            </a:lvl8pPr>
            <a:lvl9pPr>
              <a:defRPr sz="6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E821AA3B-24D9-40A5-BB62-61D314AF58C0}" type="datetime1">
              <a:rPr lang="en-US" altLang="pt-BR"/>
              <a:pPr/>
              <a:t>5/4/16</a:t>
            </a:fld>
            <a:endParaRPr lang="en-US" altLang="pt-BR"/>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fld id="{8CE38D32-9BF3-444D-855D-A0AC3B76FE04}" type="slidenum">
              <a:rPr lang="en-US" altLang="pt-BR"/>
              <a:pPr/>
              <a:t>‹#›</a:t>
            </a:fld>
            <a:endParaRPr lang="en-US" altLang="pt-BR"/>
          </a:p>
        </p:txBody>
      </p:sp>
    </p:spTree>
    <p:extLst>
      <p:ext uri="{BB962C8B-B14F-4D97-AF65-F5344CB8AC3E}">
        <p14:creationId xmlns:p14="http://schemas.microsoft.com/office/powerpoint/2010/main" val="201467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6B69BB45-2449-4292-AB88-7F3B9765B2C2}" type="datetime1">
              <a:rPr lang="en-US" altLang="pt-BR"/>
              <a:pPr/>
              <a:t>5/4/16</a:t>
            </a:fld>
            <a:endParaRPr lang="en-US" altLang="pt-BR"/>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fld id="{3DDB88EC-CEE0-4B7F-911B-A47B1803E5A6}" type="slidenum">
              <a:rPr lang="en-US" altLang="pt-BR"/>
              <a:pPr/>
              <a:t>‹#›</a:t>
            </a:fld>
            <a:endParaRPr lang="en-US" altLang="pt-BR"/>
          </a:p>
        </p:txBody>
      </p:sp>
    </p:spTree>
    <p:extLst>
      <p:ext uri="{BB962C8B-B14F-4D97-AF65-F5344CB8AC3E}">
        <p14:creationId xmlns:p14="http://schemas.microsoft.com/office/powerpoint/2010/main" val="1033888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676AA2CA-1521-4109-8E30-0EE5F6EAB2C1}" type="datetime1">
              <a:rPr lang="en-US" altLang="pt-BR"/>
              <a:pPr/>
              <a:t>5/4/16</a:t>
            </a:fld>
            <a:endParaRPr lang="en-US" altLang="pt-BR"/>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fld id="{530FB5D4-248C-42FA-AD13-A1EA83826C00}" type="slidenum">
              <a:rPr lang="en-US" altLang="pt-BR"/>
              <a:pPr/>
              <a:t>‹#›</a:t>
            </a:fld>
            <a:endParaRPr lang="en-US" altLang="pt-BR"/>
          </a:p>
        </p:txBody>
      </p:sp>
    </p:spTree>
    <p:extLst>
      <p:ext uri="{BB962C8B-B14F-4D97-AF65-F5344CB8AC3E}">
        <p14:creationId xmlns:p14="http://schemas.microsoft.com/office/powerpoint/2010/main" val="1952035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17322" y="1565487"/>
            <a:ext cx="9325771" cy="6662420"/>
          </a:xfrm>
        </p:spPr>
        <p:txBody>
          <a:bodyPr anchor="b"/>
          <a:lstStyle>
            <a:lvl1pPr algn="l">
              <a:defRPr sz="7600" b="1"/>
            </a:lvl1pPr>
          </a:lstStyle>
          <a:p>
            <a:r>
              <a:rPr lang="en-US"/>
              <a:t>Click to edit Master title style</a:t>
            </a:r>
          </a:p>
        </p:txBody>
      </p:sp>
      <p:sp>
        <p:nvSpPr>
          <p:cNvPr id="3" name="Content Placeholder 2"/>
          <p:cNvSpPr>
            <a:spLocks noGrp="1"/>
          </p:cNvSpPr>
          <p:nvPr>
            <p:ph idx="1"/>
          </p:nvPr>
        </p:nvSpPr>
        <p:spPr>
          <a:xfrm>
            <a:off x="11082655" y="1565490"/>
            <a:ext cx="15846425" cy="33557849"/>
          </a:xfrm>
        </p:spPr>
        <p:txBody>
          <a:bodyPr/>
          <a:lstStyle>
            <a:lvl1pPr>
              <a:defRPr sz="12200"/>
            </a:lvl1pPr>
            <a:lvl2pPr>
              <a:defRPr sz="10700"/>
            </a:lvl2pPr>
            <a:lvl3pPr>
              <a:defRPr sz="91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17322" y="8227910"/>
            <a:ext cx="9325771" cy="26895429"/>
          </a:xfrm>
        </p:spPr>
        <p:txBody>
          <a:bodyPr/>
          <a:lstStyle>
            <a:lvl1pPr marL="0" indent="0">
              <a:buNone/>
              <a:defRPr sz="5200"/>
            </a:lvl1pPr>
            <a:lvl2pPr marL="1739805" indent="0">
              <a:buNone/>
              <a:defRPr sz="4500"/>
            </a:lvl2pPr>
            <a:lvl3pPr marL="3479610" indent="0">
              <a:buNone/>
              <a:defRPr sz="3800"/>
            </a:lvl3pPr>
            <a:lvl4pPr marL="5219414" indent="0">
              <a:buNone/>
              <a:defRPr sz="3400"/>
            </a:lvl4pPr>
            <a:lvl5pPr marL="6959220" indent="0">
              <a:buNone/>
              <a:defRPr sz="3400"/>
            </a:lvl5pPr>
            <a:lvl6pPr marL="8699024" indent="0">
              <a:buNone/>
              <a:defRPr sz="3400"/>
            </a:lvl6pPr>
            <a:lvl7pPr marL="10438830" indent="0">
              <a:buNone/>
              <a:defRPr sz="3400"/>
            </a:lvl7pPr>
            <a:lvl8pPr marL="12178633" indent="0">
              <a:buNone/>
              <a:defRPr sz="3400"/>
            </a:lvl8pPr>
            <a:lvl9pPr marL="13918438" indent="0">
              <a:buNone/>
              <a:defRPr sz="34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128499AA-3934-4EFF-9649-ADE93E6E59C0}" type="datetime1">
              <a:rPr lang="en-US" altLang="pt-BR"/>
              <a:pPr/>
              <a:t>5/4/16</a:t>
            </a:fld>
            <a:endParaRPr lang="en-US" altLang="pt-BR"/>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E25CE9CD-BA4A-42CB-9485-AE2625B0CDF7}" type="slidenum">
              <a:rPr lang="en-US" altLang="pt-BR"/>
              <a:pPr/>
              <a:t>‹#›</a:t>
            </a:fld>
            <a:endParaRPr lang="en-US" altLang="pt-BR"/>
          </a:p>
        </p:txBody>
      </p:sp>
    </p:spTree>
    <p:extLst>
      <p:ext uri="{BB962C8B-B14F-4D97-AF65-F5344CB8AC3E}">
        <p14:creationId xmlns:p14="http://schemas.microsoft.com/office/powerpoint/2010/main" val="10693426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094" y="27523440"/>
            <a:ext cx="17007840" cy="3249299"/>
          </a:xfrm>
        </p:spPr>
        <p:txBody>
          <a:bodyPr anchor="b"/>
          <a:lstStyle>
            <a:lvl1pPr algn="l">
              <a:defRPr sz="7600" b="1"/>
            </a:lvl1pPr>
          </a:lstStyle>
          <a:p>
            <a:r>
              <a:rPr lang="en-US"/>
              <a:t>Click to edit Master title style</a:t>
            </a:r>
          </a:p>
        </p:txBody>
      </p:sp>
      <p:sp>
        <p:nvSpPr>
          <p:cNvPr id="3" name="Picture Placeholder 2"/>
          <p:cNvSpPr>
            <a:spLocks noGrp="1"/>
          </p:cNvSpPr>
          <p:nvPr>
            <p:ph type="pic" idx="1"/>
          </p:nvPr>
        </p:nvSpPr>
        <p:spPr>
          <a:xfrm>
            <a:off x="5556094" y="3513243"/>
            <a:ext cx="17007840" cy="23591520"/>
          </a:xfrm>
        </p:spPr>
        <p:txBody>
          <a:bodyPr rtlCol="0">
            <a:normAutofit/>
          </a:bodyPr>
          <a:lstStyle>
            <a:lvl1pPr marL="0" indent="0">
              <a:buNone/>
              <a:defRPr sz="12200"/>
            </a:lvl1pPr>
            <a:lvl2pPr marL="1739805" indent="0">
              <a:buNone/>
              <a:defRPr sz="10700"/>
            </a:lvl2pPr>
            <a:lvl3pPr marL="3479610" indent="0">
              <a:buNone/>
              <a:defRPr sz="9100"/>
            </a:lvl3pPr>
            <a:lvl4pPr marL="5219414" indent="0">
              <a:buNone/>
              <a:defRPr sz="7600"/>
            </a:lvl4pPr>
            <a:lvl5pPr marL="6959220" indent="0">
              <a:buNone/>
              <a:defRPr sz="7600"/>
            </a:lvl5pPr>
            <a:lvl6pPr marL="8699024" indent="0">
              <a:buNone/>
              <a:defRPr sz="7600"/>
            </a:lvl6pPr>
            <a:lvl7pPr marL="10438830" indent="0">
              <a:buNone/>
              <a:defRPr sz="7600"/>
            </a:lvl7pPr>
            <a:lvl8pPr marL="12178633" indent="0">
              <a:buNone/>
              <a:defRPr sz="7600"/>
            </a:lvl8pPr>
            <a:lvl9pPr marL="13918438" indent="0">
              <a:buNone/>
              <a:defRPr sz="7600"/>
            </a:lvl9pPr>
          </a:lstStyle>
          <a:p>
            <a:pPr lvl="0"/>
            <a:endParaRPr lang="en-US" noProof="0"/>
          </a:p>
        </p:txBody>
      </p:sp>
      <p:sp>
        <p:nvSpPr>
          <p:cNvPr id="4" name="Text Placeholder 3"/>
          <p:cNvSpPr>
            <a:spLocks noGrp="1"/>
          </p:cNvSpPr>
          <p:nvPr>
            <p:ph type="body" sz="half" idx="2"/>
          </p:nvPr>
        </p:nvSpPr>
        <p:spPr>
          <a:xfrm>
            <a:off x="5556094" y="30772740"/>
            <a:ext cx="17007840" cy="4614543"/>
          </a:xfrm>
        </p:spPr>
        <p:txBody>
          <a:bodyPr/>
          <a:lstStyle>
            <a:lvl1pPr marL="0" indent="0">
              <a:buNone/>
              <a:defRPr sz="5200"/>
            </a:lvl1pPr>
            <a:lvl2pPr marL="1739805" indent="0">
              <a:buNone/>
              <a:defRPr sz="4500"/>
            </a:lvl2pPr>
            <a:lvl3pPr marL="3479610" indent="0">
              <a:buNone/>
              <a:defRPr sz="3800"/>
            </a:lvl3pPr>
            <a:lvl4pPr marL="5219414" indent="0">
              <a:buNone/>
              <a:defRPr sz="3400"/>
            </a:lvl4pPr>
            <a:lvl5pPr marL="6959220" indent="0">
              <a:buNone/>
              <a:defRPr sz="3400"/>
            </a:lvl5pPr>
            <a:lvl6pPr marL="8699024" indent="0">
              <a:buNone/>
              <a:defRPr sz="3400"/>
            </a:lvl6pPr>
            <a:lvl7pPr marL="10438830" indent="0">
              <a:buNone/>
              <a:defRPr sz="3400"/>
            </a:lvl7pPr>
            <a:lvl8pPr marL="12178633" indent="0">
              <a:buNone/>
              <a:defRPr sz="3400"/>
            </a:lvl8pPr>
            <a:lvl9pPr marL="13918438" indent="0">
              <a:buNone/>
              <a:defRPr sz="34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5B35D548-7ECB-4823-BA50-5986D1E4D956}" type="datetime1">
              <a:rPr lang="en-US" altLang="pt-BR"/>
              <a:pPr/>
              <a:t>5/4/16</a:t>
            </a:fld>
            <a:endParaRPr lang="en-US" altLang="pt-BR"/>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8F5C9FC4-C06B-4631-8EBD-D13ACCA64D1C}" type="slidenum">
              <a:rPr lang="en-US" altLang="pt-BR"/>
              <a:pPr/>
              <a:t>‹#›</a:t>
            </a:fld>
            <a:endParaRPr lang="en-US" altLang="pt-BR"/>
          </a:p>
        </p:txBody>
      </p:sp>
    </p:spTree>
    <p:extLst>
      <p:ext uri="{BB962C8B-B14F-4D97-AF65-F5344CB8AC3E}">
        <p14:creationId xmlns:p14="http://schemas.microsoft.com/office/powerpoint/2010/main" val="416944617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417638" y="1576388"/>
            <a:ext cx="25511125" cy="655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47962" tIns="173980" rIns="347962" bIns="173980" numCol="1" anchor="ctr" anchorCtr="0" compatLnSpc="1">
            <a:prstTxWarp prst="textNoShape">
              <a:avLst/>
            </a:prstTxWarp>
          </a:bodyPr>
          <a:lstStyle/>
          <a:p>
            <a:pPr lvl="0"/>
            <a:r>
              <a:rPr lang="en-US" altLang="pt-BR"/>
              <a:t>Click to edit Master title style</a:t>
            </a:r>
          </a:p>
        </p:txBody>
      </p:sp>
      <p:sp>
        <p:nvSpPr>
          <p:cNvPr id="1027" name="Text Placeholder 2"/>
          <p:cNvSpPr>
            <a:spLocks noGrp="1"/>
          </p:cNvSpPr>
          <p:nvPr>
            <p:ph type="body" idx="1"/>
          </p:nvPr>
        </p:nvSpPr>
        <p:spPr bwMode="auto">
          <a:xfrm>
            <a:off x="1417638" y="9174163"/>
            <a:ext cx="25511125" cy="2595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47962" tIns="173980" rIns="347962" bIns="173980" numCol="1" anchor="t" anchorCtr="0" compatLnSpc="1">
            <a:prstTxWarp prst="textNoShape">
              <a:avLst/>
            </a:prstTxWarp>
          </a:bodyPr>
          <a:lstStyle/>
          <a:p>
            <a:pPr lvl="0"/>
            <a:r>
              <a:rPr lang="en-US" altLang="pt-BR"/>
              <a:t>Click to edit Master text styles</a:t>
            </a:r>
          </a:p>
          <a:p>
            <a:pPr lvl="1"/>
            <a:r>
              <a:rPr lang="en-US" altLang="pt-BR"/>
              <a:t>Second level</a:t>
            </a:r>
          </a:p>
          <a:p>
            <a:pPr lvl="2"/>
            <a:r>
              <a:rPr lang="en-US" altLang="pt-BR"/>
              <a:t>Third level</a:t>
            </a:r>
          </a:p>
          <a:p>
            <a:pPr lvl="3"/>
            <a:r>
              <a:rPr lang="en-US" altLang="pt-BR"/>
              <a:t>Fourth level</a:t>
            </a:r>
          </a:p>
          <a:p>
            <a:pPr lvl="4"/>
            <a:r>
              <a:rPr lang="en-US" altLang="pt-BR"/>
              <a:t>Fifth level</a:t>
            </a:r>
          </a:p>
        </p:txBody>
      </p:sp>
      <p:sp>
        <p:nvSpPr>
          <p:cNvPr id="4" name="Date Placeholder 3"/>
          <p:cNvSpPr>
            <a:spLocks noGrp="1"/>
          </p:cNvSpPr>
          <p:nvPr>
            <p:ph type="dt" sz="half" idx="2"/>
          </p:nvPr>
        </p:nvSpPr>
        <p:spPr>
          <a:xfrm>
            <a:off x="1417638" y="36444238"/>
            <a:ext cx="6613525" cy="2093912"/>
          </a:xfrm>
          <a:prstGeom prst="rect">
            <a:avLst/>
          </a:prstGeom>
        </p:spPr>
        <p:txBody>
          <a:bodyPr vert="horz" wrap="square" lIns="347962" tIns="173980" rIns="347962" bIns="173980" numCol="1" anchor="ctr" anchorCtr="0" compatLnSpc="1">
            <a:prstTxWarp prst="textNoShape">
              <a:avLst/>
            </a:prstTxWarp>
          </a:bodyPr>
          <a:lstStyle>
            <a:lvl1pPr defTabSz="1738313">
              <a:defRPr sz="4500">
                <a:solidFill>
                  <a:srgbClr val="898989"/>
                </a:solidFill>
              </a:defRPr>
            </a:lvl1pPr>
          </a:lstStyle>
          <a:p>
            <a:fld id="{867EBF58-FBAE-4214-A0F8-FD1A4BBA6033}" type="datetime1">
              <a:rPr lang="en-US" altLang="pt-BR"/>
              <a:pPr/>
              <a:t>5/4/16</a:t>
            </a:fld>
            <a:endParaRPr lang="en-US" altLang="pt-BR"/>
          </a:p>
        </p:txBody>
      </p:sp>
      <p:sp>
        <p:nvSpPr>
          <p:cNvPr id="5" name="Footer Placeholder 4"/>
          <p:cNvSpPr>
            <a:spLocks noGrp="1"/>
          </p:cNvSpPr>
          <p:nvPr>
            <p:ph type="ftr" sz="quarter" idx="3"/>
          </p:nvPr>
        </p:nvSpPr>
        <p:spPr>
          <a:xfrm>
            <a:off x="9685338" y="36444238"/>
            <a:ext cx="8975725" cy="2093912"/>
          </a:xfrm>
          <a:prstGeom prst="rect">
            <a:avLst/>
          </a:prstGeom>
        </p:spPr>
        <p:txBody>
          <a:bodyPr vert="horz" wrap="square" lIns="347962" tIns="173980" rIns="347962" bIns="173980" numCol="1" anchor="ctr" anchorCtr="0" compatLnSpc="1">
            <a:prstTxWarp prst="textNoShape">
              <a:avLst/>
            </a:prstTxWarp>
          </a:bodyPr>
          <a:lstStyle>
            <a:lvl1pPr algn="ctr" defTabSz="1738498">
              <a:defRPr sz="4500">
                <a:solidFill>
                  <a:srgbClr val="898989"/>
                </a:solidFill>
                <a:latin typeface="Calibri" charset="0"/>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4"/>
          </p:nvPr>
        </p:nvSpPr>
        <p:spPr>
          <a:xfrm>
            <a:off x="20315238" y="36444238"/>
            <a:ext cx="6613525" cy="2093912"/>
          </a:xfrm>
          <a:prstGeom prst="rect">
            <a:avLst/>
          </a:prstGeom>
        </p:spPr>
        <p:txBody>
          <a:bodyPr vert="horz" wrap="square" lIns="347962" tIns="173980" rIns="347962" bIns="173980" numCol="1" anchor="ctr" anchorCtr="0" compatLnSpc="1">
            <a:prstTxWarp prst="textNoShape">
              <a:avLst/>
            </a:prstTxWarp>
          </a:bodyPr>
          <a:lstStyle>
            <a:lvl1pPr algn="r" defTabSz="1738313">
              <a:defRPr sz="4500">
                <a:solidFill>
                  <a:srgbClr val="898989"/>
                </a:solidFill>
              </a:defRPr>
            </a:lvl1pPr>
          </a:lstStyle>
          <a:p>
            <a:fld id="{926DBE55-FE2B-411E-A8F0-5CCA9E5EF5C1}" type="slidenum">
              <a:rPr lang="en-US" altLang="pt-BR"/>
              <a:pPr/>
              <a:t>‹#›</a:t>
            </a:fld>
            <a:endParaRPr lang="en-US" altLang="pt-B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736725" rtl="0" eaLnBrk="0" fontAlgn="base" hangingPunct="0">
        <a:spcBef>
          <a:spcPct val="0"/>
        </a:spcBef>
        <a:spcAft>
          <a:spcPct val="0"/>
        </a:spcAft>
        <a:defRPr sz="16800" kern="1200">
          <a:solidFill>
            <a:schemeClr val="tx1"/>
          </a:solidFill>
          <a:latin typeface="+mj-lt"/>
          <a:ea typeface="ＭＳ Ｐゴシック" charset="0"/>
          <a:cs typeface="ＭＳ Ｐゴシック" charset="0"/>
        </a:defRPr>
      </a:lvl1pPr>
      <a:lvl2pPr algn="ctr" defTabSz="1736725" rtl="0" eaLnBrk="0" fontAlgn="base" hangingPunct="0">
        <a:spcBef>
          <a:spcPct val="0"/>
        </a:spcBef>
        <a:spcAft>
          <a:spcPct val="0"/>
        </a:spcAft>
        <a:defRPr sz="16800">
          <a:solidFill>
            <a:schemeClr val="tx1"/>
          </a:solidFill>
          <a:latin typeface="Calibri" charset="0"/>
          <a:ea typeface="ＭＳ Ｐゴシック" charset="0"/>
          <a:cs typeface="ＭＳ Ｐゴシック" charset="0"/>
        </a:defRPr>
      </a:lvl2pPr>
      <a:lvl3pPr algn="ctr" defTabSz="1736725" rtl="0" eaLnBrk="0" fontAlgn="base" hangingPunct="0">
        <a:spcBef>
          <a:spcPct val="0"/>
        </a:spcBef>
        <a:spcAft>
          <a:spcPct val="0"/>
        </a:spcAft>
        <a:defRPr sz="16800">
          <a:solidFill>
            <a:schemeClr val="tx1"/>
          </a:solidFill>
          <a:latin typeface="Calibri" charset="0"/>
          <a:ea typeface="ＭＳ Ｐゴシック" charset="0"/>
          <a:cs typeface="ＭＳ Ｐゴシック" charset="0"/>
        </a:defRPr>
      </a:lvl3pPr>
      <a:lvl4pPr algn="ctr" defTabSz="1736725" rtl="0" eaLnBrk="0" fontAlgn="base" hangingPunct="0">
        <a:spcBef>
          <a:spcPct val="0"/>
        </a:spcBef>
        <a:spcAft>
          <a:spcPct val="0"/>
        </a:spcAft>
        <a:defRPr sz="16800">
          <a:solidFill>
            <a:schemeClr val="tx1"/>
          </a:solidFill>
          <a:latin typeface="Calibri" charset="0"/>
          <a:ea typeface="ＭＳ Ｐゴシック" charset="0"/>
          <a:cs typeface="ＭＳ Ｐゴシック" charset="0"/>
        </a:defRPr>
      </a:lvl4pPr>
      <a:lvl5pPr algn="ctr" defTabSz="1736725" rtl="0" eaLnBrk="0" fontAlgn="base" hangingPunct="0">
        <a:spcBef>
          <a:spcPct val="0"/>
        </a:spcBef>
        <a:spcAft>
          <a:spcPct val="0"/>
        </a:spcAft>
        <a:defRPr sz="16800">
          <a:solidFill>
            <a:schemeClr val="tx1"/>
          </a:solidFill>
          <a:latin typeface="Calibri" charset="0"/>
          <a:ea typeface="ＭＳ Ｐゴシック" charset="0"/>
          <a:cs typeface="ＭＳ Ｐゴシック" charset="0"/>
        </a:defRPr>
      </a:lvl5pPr>
      <a:lvl6pPr marL="422878" algn="ctr" defTabSz="1738498" rtl="0" fontAlgn="base">
        <a:spcBef>
          <a:spcPct val="0"/>
        </a:spcBef>
        <a:spcAft>
          <a:spcPct val="0"/>
        </a:spcAft>
        <a:defRPr sz="16800">
          <a:solidFill>
            <a:schemeClr val="tx1"/>
          </a:solidFill>
          <a:latin typeface="Calibri" charset="0"/>
          <a:ea typeface="ＭＳ Ｐゴシック" charset="0"/>
          <a:cs typeface="ＭＳ Ｐゴシック" charset="0"/>
        </a:defRPr>
      </a:lvl6pPr>
      <a:lvl7pPr marL="845756" algn="ctr" defTabSz="1738498" rtl="0" fontAlgn="base">
        <a:spcBef>
          <a:spcPct val="0"/>
        </a:spcBef>
        <a:spcAft>
          <a:spcPct val="0"/>
        </a:spcAft>
        <a:defRPr sz="16800">
          <a:solidFill>
            <a:schemeClr val="tx1"/>
          </a:solidFill>
          <a:latin typeface="Calibri" charset="0"/>
          <a:ea typeface="ＭＳ Ｐゴシック" charset="0"/>
          <a:cs typeface="ＭＳ Ｐゴシック" charset="0"/>
        </a:defRPr>
      </a:lvl7pPr>
      <a:lvl8pPr marL="1268634" algn="ctr" defTabSz="1738498" rtl="0" fontAlgn="base">
        <a:spcBef>
          <a:spcPct val="0"/>
        </a:spcBef>
        <a:spcAft>
          <a:spcPct val="0"/>
        </a:spcAft>
        <a:defRPr sz="16800">
          <a:solidFill>
            <a:schemeClr val="tx1"/>
          </a:solidFill>
          <a:latin typeface="Calibri" charset="0"/>
          <a:ea typeface="ＭＳ Ｐゴシック" charset="0"/>
          <a:cs typeface="ＭＳ Ｐゴシック" charset="0"/>
        </a:defRPr>
      </a:lvl8pPr>
      <a:lvl9pPr marL="1691512" algn="ctr" defTabSz="1738498" rtl="0" fontAlgn="base">
        <a:spcBef>
          <a:spcPct val="0"/>
        </a:spcBef>
        <a:spcAft>
          <a:spcPct val="0"/>
        </a:spcAft>
        <a:defRPr sz="16800">
          <a:solidFill>
            <a:schemeClr val="tx1"/>
          </a:solidFill>
          <a:latin typeface="Calibri" charset="0"/>
          <a:ea typeface="ＭＳ Ｐゴシック" charset="0"/>
          <a:cs typeface="ＭＳ Ｐゴシック" charset="0"/>
        </a:defRPr>
      </a:lvl9pPr>
    </p:titleStyle>
    <p:bodyStyle>
      <a:lvl1pPr marL="1303338" indent="-1303338" algn="l" defTabSz="1736725" rtl="0" eaLnBrk="0" fontAlgn="base" hangingPunct="0">
        <a:spcBef>
          <a:spcPct val="20000"/>
        </a:spcBef>
        <a:spcAft>
          <a:spcPct val="0"/>
        </a:spcAft>
        <a:buFont typeface="Arial" panose="020B0604020202020204" pitchFamily="34" charset="0"/>
        <a:buChar char="•"/>
        <a:defRPr sz="12200" kern="1200">
          <a:solidFill>
            <a:schemeClr val="tx1"/>
          </a:solidFill>
          <a:latin typeface="+mn-lt"/>
          <a:ea typeface="ＭＳ Ｐゴシック" charset="0"/>
          <a:cs typeface="ＭＳ Ｐゴシック" charset="0"/>
        </a:defRPr>
      </a:lvl1pPr>
      <a:lvl2pPr marL="2824163" indent="-1085850" algn="l" defTabSz="1736725" rtl="0" eaLnBrk="0" fontAlgn="base" hangingPunct="0">
        <a:spcBef>
          <a:spcPct val="20000"/>
        </a:spcBef>
        <a:spcAft>
          <a:spcPct val="0"/>
        </a:spcAft>
        <a:buFont typeface="Arial" panose="020B0604020202020204" pitchFamily="34" charset="0"/>
        <a:buChar char="–"/>
        <a:defRPr sz="10700" kern="1200">
          <a:solidFill>
            <a:schemeClr val="tx1"/>
          </a:solidFill>
          <a:latin typeface="+mn-lt"/>
          <a:ea typeface="ＭＳ Ｐゴシック" charset="0"/>
          <a:cs typeface="+mn-cs"/>
        </a:defRPr>
      </a:lvl2pPr>
      <a:lvl3pPr marL="4346575" indent="-866775" algn="l" defTabSz="1736725" rtl="0" eaLnBrk="0" fontAlgn="base" hangingPunct="0">
        <a:spcBef>
          <a:spcPct val="20000"/>
        </a:spcBef>
        <a:spcAft>
          <a:spcPct val="0"/>
        </a:spcAft>
        <a:buFont typeface="Arial" panose="020B0604020202020204" pitchFamily="34" charset="0"/>
        <a:buChar char="•"/>
        <a:defRPr sz="9100" kern="1200">
          <a:solidFill>
            <a:schemeClr val="tx1"/>
          </a:solidFill>
          <a:latin typeface="+mn-lt"/>
          <a:ea typeface="ＭＳ Ｐゴシック" charset="0"/>
          <a:cs typeface="+mn-cs"/>
        </a:defRPr>
      </a:lvl3pPr>
      <a:lvl4pPr marL="6088063" indent="-866775" algn="l" defTabSz="1736725" rtl="0" eaLnBrk="0" fontAlgn="base" hangingPunct="0">
        <a:spcBef>
          <a:spcPct val="20000"/>
        </a:spcBef>
        <a:spcAft>
          <a:spcPct val="0"/>
        </a:spcAft>
        <a:buFont typeface="Arial" panose="020B0604020202020204" pitchFamily="34" charset="0"/>
        <a:buChar char="–"/>
        <a:defRPr sz="7600" kern="1200">
          <a:solidFill>
            <a:schemeClr val="tx1"/>
          </a:solidFill>
          <a:latin typeface="+mn-lt"/>
          <a:ea typeface="ＭＳ Ｐゴシック" charset="0"/>
          <a:cs typeface="+mn-cs"/>
        </a:defRPr>
      </a:lvl4pPr>
      <a:lvl5pPr marL="7826375" indent="-866775" algn="l" defTabSz="1736725" rtl="0" eaLnBrk="0" fontAlgn="base" hangingPunct="0">
        <a:spcBef>
          <a:spcPct val="20000"/>
        </a:spcBef>
        <a:spcAft>
          <a:spcPct val="0"/>
        </a:spcAft>
        <a:buFont typeface="Arial" panose="020B0604020202020204" pitchFamily="34" charset="0"/>
        <a:buChar char="»"/>
        <a:defRPr sz="7600" kern="1200">
          <a:solidFill>
            <a:schemeClr val="tx1"/>
          </a:solidFill>
          <a:latin typeface="+mn-lt"/>
          <a:ea typeface="ＭＳ Ｐゴシック" charset="0"/>
          <a:cs typeface="+mn-cs"/>
        </a:defRPr>
      </a:lvl5pPr>
      <a:lvl6pPr marL="9568927" indent="-869902" algn="l" defTabSz="1739805" rtl="0" eaLnBrk="1" latinLnBrk="0" hangingPunct="1">
        <a:spcBef>
          <a:spcPct val="20000"/>
        </a:spcBef>
        <a:buFont typeface="Arial"/>
        <a:buChar char="•"/>
        <a:defRPr sz="7600" kern="1200">
          <a:solidFill>
            <a:schemeClr val="tx1"/>
          </a:solidFill>
          <a:latin typeface="+mn-lt"/>
          <a:ea typeface="+mn-ea"/>
          <a:cs typeface="+mn-cs"/>
        </a:defRPr>
      </a:lvl6pPr>
      <a:lvl7pPr marL="11308732" indent="-869902" algn="l" defTabSz="1739805" rtl="0" eaLnBrk="1" latinLnBrk="0" hangingPunct="1">
        <a:spcBef>
          <a:spcPct val="20000"/>
        </a:spcBef>
        <a:buFont typeface="Arial"/>
        <a:buChar char="•"/>
        <a:defRPr sz="7600" kern="1200">
          <a:solidFill>
            <a:schemeClr val="tx1"/>
          </a:solidFill>
          <a:latin typeface="+mn-lt"/>
          <a:ea typeface="+mn-ea"/>
          <a:cs typeface="+mn-cs"/>
        </a:defRPr>
      </a:lvl7pPr>
      <a:lvl8pPr marL="13048536" indent="-869902" algn="l" defTabSz="1739805" rtl="0" eaLnBrk="1" latinLnBrk="0" hangingPunct="1">
        <a:spcBef>
          <a:spcPct val="20000"/>
        </a:spcBef>
        <a:buFont typeface="Arial"/>
        <a:buChar char="•"/>
        <a:defRPr sz="7600" kern="1200">
          <a:solidFill>
            <a:schemeClr val="tx1"/>
          </a:solidFill>
          <a:latin typeface="+mn-lt"/>
          <a:ea typeface="+mn-ea"/>
          <a:cs typeface="+mn-cs"/>
        </a:defRPr>
      </a:lvl8pPr>
      <a:lvl9pPr marL="14788341" indent="-869902" algn="l" defTabSz="1739805" rtl="0" eaLnBrk="1" latinLnBrk="0" hangingPunct="1">
        <a:spcBef>
          <a:spcPct val="20000"/>
        </a:spcBef>
        <a:buFont typeface="Arial"/>
        <a:buChar char="•"/>
        <a:defRPr sz="7600" kern="1200">
          <a:solidFill>
            <a:schemeClr val="tx1"/>
          </a:solidFill>
          <a:latin typeface="+mn-lt"/>
          <a:ea typeface="+mn-ea"/>
          <a:cs typeface="+mn-cs"/>
        </a:defRPr>
      </a:lvl9pPr>
    </p:bodyStyle>
    <p:otherStyle>
      <a:defPPr>
        <a:defRPr lang="en-US"/>
      </a:defPPr>
      <a:lvl1pPr marL="0" algn="l" defTabSz="1739805" rtl="0" eaLnBrk="1" latinLnBrk="0" hangingPunct="1">
        <a:defRPr sz="6900" kern="1200">
          <a:solidFill>
            <a:schemeClr val="tx1"/>
          </a:solidFill>
          <a:latin typeface="+mn-lt"/>
          <a:ea typeface="+mn-ea"/>
          <a:cs typeface="+mn-cs"/>
        </a:defRPr>
      </a:lvl1pPr>
      <a:lvl2pPr marL="1739805" algn="l" defTabSz="1739805" rtl="0" eaLnBrk="1" latinLnBrk="0" hangingPunct="1">
        <a:defRPr sz="6900" kern="1200">
          <a:solidFill>
            <a:schemeClr val="tx1"/>
          </a:solidFill>
          <a:latin typeface="+mn-lt"/>
          <a:ea typeface="+mn-ea"/>
          <a:cs typeface="+mn-cs"/>
        </a:defRPr>
      </a:lvl2pPr>
      <a:lvl3pPr marL="3479610" algn="l" defTabSz="1739805" rtl="0" eaLnBrk="1" latinLnBrk="0" hangingPunct="1">
        <a:defRPr sz="6900" kern="1200">
          <a:solidFill>
            <a:schemeClr val="tx1"/>
          </a:solidFill>
          <a:latin typeface="+mn-lt"/>
          <a:ea typeface="+mn-ea"/>
          <a:cs typeface="+mn-cs"/>
        </a:defRPr>
      </a:lvl3pPr>
      <a:lvl4pPr marL="5219414" algn="l" defTabSz="1739805" rtl="0" eaLnBrk="1" latinLnBrk="0" hangingPunct="1">
        <a:defRPr sz="6900" kern="1200">
          <a:solidFill>
            <a:schemeClr val="tx1"/>
          </a:solidFill>
          <a:latin typeface="+mn-lt"/>
          <a:ea typeface="+mn-ea"/>
          <a:cs typeface="+mn-cs"/>
        </a:defRPr>
      </a:lvl4pPr>
      <a:lvl5pPr marL="6959220" algn="l" defTabSz="1739805" rtl="0" eaLnBrk="1" latinLnBrk="0" hangingPunct="1">
        <a:defRPr sz="6900" kern="1200">
          <a:solidFill>
            <a:schemeClr val="tx1"/>
          </a:solidFill>
          <a:latin typeface="+mn-lt"/>
          <a:ea typeface="+mn-ea"/>
          <a:cs typeface="+mn-cs"/>
        </a:defRPr>
      </a:lvl5pPr>
      <a:lvl6pPr marL="8699024" algn="l" defTabSz="1739805" rtl="0" eaLnBrk="1" latinLnBrk="0" hangingPunct="1">
        <a:defRPr sz="6900" kern="1200">
          <a:solidFill>
            <a:schemeClr val="tx1"/>
          </a:solidFill>
          <a:latin typeface="+mn-lt"/>
          <a:ea typeface="+mn-ea"/>
          <a:cs typeface="+mn-cs"/>
        </a:defRPr>
      </a:lvl6pPr>
      <a:lvl7pPr marL="10438830" algn="l" defTabSz="1739805" rtl="0" eaLnBrk="1" latinLnBrk="0" hangingPunct="1">
        <a:defRPr sz="6900" kern="1200">
          <a:solidFill>
            <a:schemeClr val="tx1"/>
          </a:solidFill>
          <a:latin typeface="+mn-lt"/>
          <a:ea typeface="+mn-ea"/>
          <a:cs typeface="+mn-cs"/>
        </a:defRPr>
      </a:lvl7pPr>
      <a:lvl8pPr marL="12178633" algn="l" defTabSz="1739805" rtl="0" eaLnBrk="1" latinLnBrk="0" hangingPunct="1">
        <a:defRPr sz="6900" kern="1200">
          <a:solidFill>
            <a:schemeClr val="tx1"/>
          </a:solidFill>
          <a:latin typeface="+mn-lt"/>
          <a:ea typeface="+mn-ea"/>
          <a:cs typeface="+mn-cs"/>
        </a:defRPr>
      </a:lvl8pPr>
      <a:lvl9pPr marL="13918438" algn="l" defTabSz="1739805" rtl="0" eaLnBrk="1" latinLnBrk="0" hangingPunct="1">
        <a:defRPr sz="6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tiff"/><Relationship Id="rId13" Type="http://schemas.openxmlformats.org/officeDocument/2006/relationships/image" Target="../media/image11.tiff"/><Relationship Id="rId14" Type="http://schemas.openxmlformats.org/officeDocument/2006/relationships/hyperlink" Target="https://harvardcse.slack.com/archives/G0UV3KRTK/p1462351144000006" TargetMode="External"/><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1" name="Picture 10" descr="seas_shield_transparent.eps"/>
          <p:cNvPicPr>
            <a:picLocks/>
          </p:cNvPicPr>
          <p:nvPr/>
        </p:nvPicPr>
        <p:blipFill>
          <a:blip r:embed="rId3">
            <a:extLst>
              <a:ext uri="{28A0092B-C50C-407E-A947-70E740481C1C}">
                <a14:useLocalDpi xmlns:a14="http://schemas.microsoft.com/office/drawing/2010/main" val="0"/>
              </a:ext>
            </a:extLst>
          </a:blip>
          <a:srcRect/>
          <a:stretch>
            <a:fillRect/>
          </a:stretch>
        </p:blipFill>
        <p:spPr bwMode="auto">
          <a:xfrm>
            <a:off x="24810221" y="1447800"/>
            <a:ext cx="2390004" cy="2985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2" name="TextBox 27"/>
          <p:cNvSpPr txBox="1">
            <a:spLocks noChangeArrowheads="1"/>
          </p:cNvSpPr>
          <p:nvPr/>
        </p:nvSpPr>
        <p:spPr bwMode="auto">
          <a:xfrm>
            <a:off x="1292225" y="1447800"/>
            <a:ext cx="19665950" cy="916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576" tIns="42288" rIns="84576" bIns="42288" anchor="t">
            <a:spAutoFit/>
          </a:bodyPr>
          <a:lstStyle>
            <a:lvl1pPr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eaLnBrk="1" hangingPunct="1"/>
            <a:r>
              <a:rPr lang="en-US" altLang="x-none" sz="5400" dirty="0">
                <a:latin typeface="Times" panose="02020603050405020304" pitchFamily="18" charset="0"/>
              </a:rPr>
              <a:t>Exploration of Questioning Strategies for Crowdsourced Labeling</a:t>
            </a:r>
          </a:p>
        </p:txBody>
      </p:sp>
      <p:sp>
        <p:nvSpPr>
          <p:cNvPr id="29" name="TextBox 28"/>
          <p:cNvSpPr txBox="1"/>
          <p:nvPr/>
        </p:nvSpPr>
        <p:spPr>
          <a:xfrm>
            <a:off x="1116640" y="5137210"/>
            <a:ext cx="8010525" cy="1868487"/>
          </a:xfrm>
          <a:prstGeom prst="rect">
            <a:avLst/>
          </a:prstGeom>
          <a:solidFill>
            <a:schemeClr val="accent2"/>
          </a:solidFill>
        </p:spPr>
        <p:txBody>
          <a:bodyPr lIns="592029" tIns="592029" rIns="592029" bIns="592029" anchor="ctr">
            <a:spAutoFit/>
          </a:bodyPr>
          <a:lstStyle>
            <a:lvl1pPr eaLnBrk="0" hangingPunct="0">
              <a:defRPr sz="7400">
                <a:solidFill>
                  <a:schemeClr val="tx1"/>
                </a:solidFill>
                <a:latin typeface="Calibri" charset="0"/>
                <a:ea typeface="ＭＳ Ｐゴシック" charset="0"/>
                <a:cs typeface="ＭＳ Ｐゴシック" charset="0"/>
              </a:defRPr>
            </a:lvl1pPr>
            <a:lvl2pPr marL="37931725" indent="-37474525" eaLnBrk="0" hangingPunct="0">
              <a:defRPr sz="7400">
                <a:solidFill>
                  <a:schemeClr val="tx1"/>
                </a:solidFill>
                <a:latin typeface="Calibri" charset="0"/>
                <a:ea typeface="ＭＳ Ｐゴシック" charset="0"/>
              </a:defRPr>
            </a:lvl2pPr>
            <a:lvl3pPr eaLnBrk="0" hangingPunct="0">
              <a:defRPr sz="7400">
                <a:solidFill>
                  <a:schemeClr val="tx1"/>
                </a:solidFill>
                <a:latin typeface="Calibri" charset="0"/>
                <a:ea typeface="ＭＳ Ｐゴシック" charset="0"/>
              </a:defRPr>
            </a:lvl3pPr>
            <a:lvl4pPr eaLnBrk="0" hangingPunct="0">
              <a:defRPr sz="7400">
                <a:solidFill>
                  <a:schemeClr val="tx1"/>
                </a:solidFill>
                <a:latin typeface="Calibri" charset="0"/>
                <a:ea typeface="ＭＳ Ｐゴシック" charset="0"/>
              </a:defRPr>
            </a:lvl4pPr>
            <a:lvl5pPr eaLnBrk="0" hangingPunct="0">
              <a:defRPr sz="7400">
                <a:solidFill>
                  <a:schemeClr val="tx1"/>
                </a:solidFill>
                <a:latin typeface="Calibri" charset="0"/>
                <a:ea typeface="ＭＳ Ｐゴシック" charset="0"/>
              </a:defRPr>
            </a:lvl5pPr>
            <a:lvl6pPr marL="457200" eaLnBrk="0" fontAlgn="base" hangingPunct="0">
              <a:spcBef>
                <a:spcPct val="0"/>
              </a:spcBef>
              <a:spcAft>
                <a:spcPct val="0"/>
              </a:spcAft>
              <a:defRPr sz="7400">
                <a:solidFill>
                  <a:schemeClr val="tx1"/>
                </a:solidFill>
                <a:latin typeface="Calibri" charset="0"/>
                <a:ea typeface="ＭＳ Ｐゴシック" charset="0"/>
              </a:defRPr>
            </a:lvl6pPr>
            <a:lvl7pPr marL="914400" eaLnBrk="0" fontAlgn="base" hangingPunct="0">
              <a:spcBef>
                <a:spcPct val="0"/>
              </a:spcBef>
              <a:spcAft>
                <a:spcPct val="0"/>
              </a:spcAft>
              <a:defRPr sz="7400">
                <a:solidFill>
                  <a:schemeClr val="tx1"/>
                </a:solidFill>
                <a:latin typeface="Calibri" charset="0"/>
                <a:ea typeface="ＭＳ Ｐゴシック" charset="0"/>
              </a:defRPr>
            </a:lvl7pPr>
            <a:lvl8pPr marL="1371600" eaLnBrk="0" fontAlgn="base" hangingPunct="0">
              <a:spcBef>
                <a:spcPct val="0"/>
              </a:spcBef>
              <a:spcAft>
                <a:spcPct val="0"/>
              </a:spcAft>
              <a:defRPr sz="7400">
                <a:solidFill>
                  <a:schemeClr val="tx1"/>
                </a:solidFill>
                <a:latin typeface="Calibri" charset="0"/>
                <a:ea typeface="ＭＳ Ｐゴシック" charset="0"/>
              </a:defRPr>
            </a:lvl8pPr>
            <a:lvl9pPr marL="1828800" eaLnBrk="0" fontAlgn="base" hangingPunct="0">
              <a:spcBef>
                <a:spcPct val="0"/>
              </a:spcBef>
              <a:spcAft>
                <a:spcPct val="0"/>
              </a:spcAft>
              <a:defRPr sz="7400">
                <a:solidFill>
                  <a:schemeClr val="tx1"/>
                </a:solidFill>
                <a:latin typeface="Calibri" charset="0"/>
                <a:ea typeface="ＭＳ Ｐゴシック" charset="0"/>
              </a:defRPr>
            </a:lvl9pPr>
          </a:lstStyle>
          <a:p>
            <a:pPr defTabSz="1738498" eaLnBrk="1" hangingPunct="1">
              <a:defRPr/>
            </a:pPr>
            <a:r>
              <a:rPr lang="en-US" sz="4400" b="1" dirty="0">
                <a:solidFill>
                  <a:schemeClr val="bg1"/>
                </a:solidFill>
                <a:latin typeface="Arial" charset="0"/>
                <a:cs typeface="Arial" charset="0"/>
              </a:rPr>
              <a:t>Introduction</a:t>
            </a:r>
          </a:p>
        </p:txBody>
      </p:sp>
      <p:sp>
        <p:nvSpPr>
          <p:cNvPr id="15364" name="TextBox 27"/>
          <p:cNvSpPr txBox="1">
            <a:spLocks noChangeArrowheads="1"/>
          </p:cNvSpPr>
          <p:nvPr/>
        </p:nvSpPr>
        <p:spPr bwMode="auto">
          <a:xfrm>
            <a:off x="1363663" y="2994025"/>
            <a:ext cx="21096545" cy="1439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nchor="t">
            <a:spAutoFit/>
          </a:bodyPr>
          <a:lstStyle>
            <a:lvl1pPr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eaLnBrk="1" hangingPunct="1"/>
            <a:r>
              <a:rPr lang="en-US" altLang="pt-BR" sz="4400" dirty="0">
                <a:latin typeface="Helvetica" panose="020B0604020202020204" pitchFamily="34" charset="0"/>
              </a:rPr>
              <a:t>Neil Chainani, Christian Junge, Abhishek Malali</a:t>
            </a:r>
          </a:p>
          <a:p>
            <a:pPr eaLnBrk="1" hangingPunct="1"/>
            <a:r>
              <a:rPr lang="en-US" altLang="x-none" sz="4400" dirty="0">
                <a:solidFill>
                  <a:srgbClr val="FF0000"/>
                </a:solidFill>
                <a:latin typeface="Helvetica" panose="020B0604020202020204" pitchFamily="34" charset="0"/>
              </a:rPr>
              <a:t>AM 207 </a:t>
            </a:r>
            <a:r>
              <a:rPr lang="en-US" altLang="x-none" sz="4400" dirty="0">
                <a:solidFill>
                  <a:srgbClr val="000000"/>
                </a:solidFill>
                <a:latin typeface="Helvetica" panose="020B0604020202020204" pitchFamily="34" charset="0"/>
              </a:rPr>
              <a:t>Spring </a:t>
            </a:r>
            <a:r>
              <a:rPr lang="en-US" altLang="x-none" sz="4400" dirty="0">
                <a:latin typeface="Helvetica" panose="020B0604020202020204" pitchFamily="34" charset="0"/>
              </a:rPr>
              <a:t>2016</a:t>
            </a:r>
          </a:p>
        </p:txBody>
      </p:sp>
      <p:sp>
        <p:nvSpPr>
          <p:cNvPr id="15" name="Rectangle 14"/>
          <p:cNvSpPr/>
          <p:nvPr/>
        </p:nvSpPr>
        <p:spPr>
          <a:xfrm>
            <a:off x="10329642" y="4841396"/>
            <a:ext cx="16937037" cy="4132263"/>
          </a:xfrm>
          <a:prstGeom prst="rect">
            <a:avLst/>
          </a:prstGeom>
          <a:solidFill>
            <a:schemeClr val="bg1"/>
          </a:solidFill>
          <a:ln w="6350" cmpd="sng">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84576" tIns="42288" rIns="84576" bIns="42288" anchor="ctr"/>
          <a:lstStyle/>
          <a:p>
            <a:pPr algn="ctr" defTabSz="1738498">
              <a:defRPr/>
            </a:pPr>
            <a:endParaRPr lang="en-US">
              <a:solidFill>
                <a:srgbClr val="FFFFFF"/>
              </a:solidFill>
              <a:ea typeface="ＭＳ Ｐゴシック" charset="0"/>
              <a:cs typeface="ＭＳ Ｐゴシック" charset="0"/>
            </a:endParaRPr>
          </a:p>
        </p:txBody>
      </p:sp>
      <p:sp>
        <p:nvSpPr>
          <p:cNvPr id="15366" name="TextBox 1"/>
          <p:cNvSpPr txBox="1">
            <a:spLocks noChangeArrowheads="1"/>
          </p:cNvSpPr>
          <p:nvPr/>
        </p:nvSpPr>
        <p:spPr bwMode="auto">
          <a:xfrm>
            <a:off x="10803455" y="4882611"/>
            <a:ext cx="15978039" cy="4071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nchor="t">
            <a:spAutoFit/>
          </a:bodyPr>
          <a:lstStyle>
            <a:lvl1pPr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algn="just" eaLnBrk="1" hangingPunct="1"/>
            <a:r>
              <a:rPr lang="en-US" altLang="x-none" sz="3700" dirty="0">
                <a:latin typeface="Arial"/>
              </a:rPr>
              <a:t>In this project, we contrast two different questioning schemes to assess efficacy in recovering true class labels from noisy labels provided by crowdsourced nonexperts, when there are more than two classes to choose from. We generate data with a confusion matrix for each expert, and an underlying class distribution, and attempt to recover both parameters and the true labels. We use Expectation Maximization (EM), Simulated Annealing, and PyMC to compare efficiency and verify results. </a:t>
            </a:r>
          </a:p>
        </p:txBody>
      </p:sp>
      <p:sp>
        <p:nvSpPr>
          <p:cNvPr id="34" name="TextBox 33"/>
          <p:cNvSpPr txBox="1"/>
          <p:nvPr/>
        </p:nvSpPr>
        <p:spPr>
          <a:xfrm>
            <a:off x="18876187" y="9495766"/>
            <a:ext cx="8010525" cy="1868487"/>
          </a:xfrm>
          <a:prstGeom prst="rect">
            <a:avLst/>
          </a:prstGeom>
          <a:solidFill>
            <a:schemeClr val="accent4"/>
          </a:solidFill>
        </p:spPr>
        <p:txBody>
          <a:bodyPr lIns="592029" tIns="592029" rIns="592029" bIns="592029" anchor="ctr">
            <a:spAutoFit/>
          </a:bodyPr>
          <a:lstStyle>
            <a:lvl1pPr eaLnBrk="0" hangingPunct="0">
              <a:defRPr sz="7400">
                <a:solidFill>
                  <a:schemeClr val="tx1"/>
                </a:solidFill>
                <a:latin typeface="Calibri" charset="0"/>
                <a:ea typeface="ＭＳ Ｐゴシック" charset="0"/>
                <a:cs typeface="ＭＳ Ｐゴシック" charset="0"/>
              </a:defRPr>
            </a:lvl1pPr>
            <a:lvl2pPr marL="37931725" indent="-37474525" eaLnBrk="0" hangingPunct="0">
              <a:defRPr sz="7400">
                <a:solidFill>
                  <a:schemeClr val="tx1"/>
                </a:solidFill>
                <a:latin typeface="Calibri" charset="0"/>
                <a:ea typeface="ＭＳ Ｐゴシック" charset="0"/>
              </a:defRPr>
            </a:lvl2pPr>
            <a:lvl3pPr eaLnBrk="0" hangingPunct="0">
              <a:defRPr sz="7400">
                <a:solidFill>
                  <a:schemeClr val="tx1"/>
                </a:solidFill>
                <a:latin typeface="Calibri" charset="0"/>
                <a:ea typeface="ＭＳ Ｐゴシック" charset="0"/>
              </a:defRPr>
            </a:lvl3pPr>
            <a:lvl4pPr eaLnBrk="0" hangingPunct="0">
              <a:defRPr sz="7400">
                <a:solidFill>
                  <a:schemeClr val="tx1"/>
                </a:solidFill>
                <a:latin typeface="Calibri" charset="0"/>
                <a:ea typeface="ＭＳ Ｐゴシック" charset="0"/>
              </a:defRPr>
            </a:lvl4pPr>
            <a:lvl5pPr eaLnBrk="0" hangingPunct="0">
              <a:defRPr sz="7400">
                <a:solidFill>
                  <a:schemeClr val="tx1"/>
                </a:solidFill>
                <a:latin typeface="Calibri" charset="0"/>
                <a:ea typeface="ＭＳ Ｐゴシック" charset="0"/>
              </a:defRPr>
            </a:lvl5pPr>
            <a:lvl6pPr marL="457200" eaLnBrk="0" fontAlgn="base" hangingPunct="0">
              <a:spcBef>
                <a:spcPct val="0"/>
              </a:spcBef>
              <a:spcAft>
                <a:spcPct val="0"/>
              </a:spcAft>
              <a:defRPr sz="7400">
                <a:solidFill>
                  <a:schemeClr val="tx1"/>
                </a:solidFill>
                <a:latin typeface="Calibri" charset="0"/>
                <a:ea typeface="ＭＳ Ｐゴシック" charset="0"/>
              </a:defRPr>
            </a:lvl6pPr>
            <a:lvl7pPr marL="914400" eaLnBrk="0" fontAlgn="base" hangingPunct="0">
              <a:spcBef>
                <a:spcPct val="0"/>
              </a:spcBef>
              <a:spcAft>
                <a:spcPct val="0"/>
              </a:spcAft>
              <a:defRPr sz="7400">
                <a:solidFill>
                  <a:schemeClr val="tx1"/>
                </a:solidFill>
                <a:latin typeface="Calibri" charset="0"/>
                <a:ea typeface="ＭＳ Ｐゴシック" charset="0"/>
              </a:defRPr>
            </a:lvl7pPr>
            <a:lvl8pPr marL="1371600" eaLnBrk="0" fontAlgn="base" hangingPunct="0">
              <a:spcBef>
                <a:spcPct val="0"/>
              </a:spcBef>
              <a:spcAft>
                <a:spcPct val="0"/>
              </a:spcAft>
              <a:defRPr sz="7400">
                <a:solidFill>
                  <a:schemeClr val="tx1"/>
                </a:solidFill>
                <a:latin typeface="Calibri" charset="0"/>
                <a:ea typeface="ＭＳ Ｐゴシック" charset="0"/>
              </a:defRPr>
            </a:lvl8pPr>
            <a:lvl9pPr marL="1828800" eaLnBrk="0" fontAlgn="base" hangingPunct="0">
              <a:spcBef>
                <a:spcPct val="0"/>
              </a:spcBef>
              <a:spcAft>
                <a:spcPct val="0"/>
              </a:spcAft>
              <a:defRPr sz="7400">
                <a:solidFill>
                  <a:schemeClr val="tx1"/>
                </a:solidFill>
                <a:latin typeface="Calibri" charset="0"/>
                <a:ea typeface="ＭＳ Ｐゴシック" charset="0"/>
              </a:defRPr>
            </a:lvl9pPr>
          </a:lstStyle>
          <a:p>
            <a:pPr defTabSz="1738498" eaLnBrk="1" hangingPunct="1">
              <a:defRPr/>
            </a:pPr>
            <a:r>
              <a:rPr lang="en-US" sz="4400" b="1">
                <a:solidFill>
                  <a:schemeClr val="bg1"/>
                </a:solidFill>
                <a:latin typeface="Arial" charset="0"/>
                <a:cs typeface="Arial" charset="0"/>
              </a:rPr>
              <a:t>Results</a:t>
            </a:r>
          </a:p>
        </p:txBody>
      </p:sp>
      <p:sp>
        <p:nvSpPr>
          <p:cNvPr id="35" name="TextBox 34"/>
          <p:cNvSpPr txBox="1"/>
          <p:nvPr/>
        </p:nvSpPr>
        <p:spPr>
          <a:xfrm>
            <a:off x="10028238" y="30182029"/>
            <a:ext cx="8013700" cy="1870075"/>
          </a:xfrm>
          <a:prstGeom prst="rect">
            <a:avLst/>
          </a:prstGeom>
          <a:solidFill>
            <a:schemeClr val="accent3"/>
          </a:solidFill>
        </p:spPr>
        <p:txBody>
          <a:bodyPr lIns="592029" tIns="592029" rIns="592029" bIns="592029" anchor="ctr">
            <a:spAutoFit/>
          </a:bodyPr>
          <a:lstStyle>
            <a:lvl1pPr eaLnBrk="0" hangingPunct="0">
              <a:defRPr sz="7400">
                <a:solidFill>
                  <a:schemeClr val="tx1"/>
                </a:solidFill>
                <a:latin typeface="Calibri" charset="0"/>
                <a:ea typeface="ＭＳ Ｐゴシック" charset="0"/>
                <a:cs typeface="ＭＳ Ｐゴシック" charset="0"/>
              </a:defRPr>
            </a:lvl1pPr>
            <a:lvl2pPr marL="37931725" indent="-37474525" eaLnBrk="0" hangingPunct="0">
              <a:defRPr sz="7400">
                <a:solidFill>
                  <a:schemeClr val="tx1"/>
                </a:solidFill>
                <a:latin typeface="Calibri" charset="0"/>
                <a:ea typeface="ＭＳ Ｐゴシック" charset="0"/>
              </a:defRPr>
            </a:lvl2pPr>
            <a:lvl3pPr eaLnBrk="0" hangingPunct="0">
              <a:defRPr sz="7400">
                <a:solidFill>
                  <a:schemeClr val="tx1"/>
                </a:solidFill>
                <a:latin typeface="Calibri" charset="0"/>
                <a:ea typeface="ＭＳ Ｐゴシック" charset="0"/>
              </a:defRPr>
            </a:lvl3pPr>
            <a:lvl4pPr eaLnBrk="0" hangingPunct="0">
              <a:defRPr sz="7400">
                <a:solidFill>
                  <a:schemeClr val="tx1"/>
                </a:solidFill>
                <a:latin typeface="Calibri" charset="0"/>
                <a:ea typeface="ＭＳ Ｐゴシック" charset="0"/>
              </a:defRPr>
            </a:lvl4pPr>
            <a:lvl5pPr eaLnBrk="0" hangingPunct="0">
              <a:defRPr sz="7400">
                <a:solidFill>
                  <a:schemeClr val="tx1"/>
                </a:solidFill>
                <a:latin typeface="Calibri" charset="0"/>
                <a:ea typeface="ＭＳ Ｐゴシック" charset="0"/>
              </a:defRPr>
            </a:lvl5pPr>
            <a:lvl6pPr marL="457200" eaLnBrk="0" fontAlgn="base" hangingPunct="0">
              <a:spcBef>
                <a:spcPct val="0"/>
              </a:spcBef>
              <a:spcAft>
                <a:spcPct val="0"/>
              </a:spcAft>
              <a:defRPr sz="7400">
                <a:solidFill>
                  <a:schemeClr val="tx1"/>
                </a:solidFill>
                <a:latin typeface="Calibri" charset="0"/>
                <a:ea typeface="ＭＳ Ｐゴシック" charset="0"/>
              </a:defRPr>
            </a:lvl6pPr>
            <a:lvl7pPr marL="914400" eaLnBrk="0" fontAlgn="base" hangingPunct="0">
              <a:spcBef>
                <a:spcPct val="0"/>
              </a:spcBef>
              <a:spcAft>
                <a:spcPct val="0"/>
              </a:spcAft>
              <a:defRPr sz="7400">
                <a:solidFill>
                  <a:schemeClr val="tx1"/>
                </a:solidFill>
                <a:latin typeface="Calibri" charset="0"/>
                <a:ea typeface="ＭＳ Ｐゴシック" charset="0"/>
              </a:defRPr>
            </a:lvl7pPr>
            <a:lvl8pPr marL="1371600" eaLnBrk="0" fontAlgn="base" hangingPunct="0">
              <a:spcBef>
                <a:spcPct val="0"/>
              </a:spcBef>
              <a:spcAft>
                <a:spcPct val="0"/>
              </a:spcAft>
              <a:defRPr sz="7400">
                <a:solidFill>
                  <a:schemeClr val="tx1"/>
                </a:solidFill>
                <a:latin typeface="Calibri" charset="0"/>
                <a:ea typeface="ＭＳ Ｐゴシック" charset="0"/>
              </a:defRPr>
            </a:lvl8pPr>
            <a:lvl9pPr marL="1828800" eaLnBrk="0" fontAlgn="base" hangingPunct="0">
              <a:spcBef>
                <a:spcPct val="0"/>
              </a:spcBef>
              <a:spcAft>
                <a:spcPct val="0"/>
              </a:spcAft>
              <a:defRPr sz="7400">
                <a:solidFill>
                  <a:schemeClr val="tx1"/>
                </a:solidFill>
                <a:latin typeface="Calibri" charset="0"/>
                <a:ea typeface="ＭＳ Ｐゴシック" charset="0"/>
              </a:defRPr>
            </a:lvl9pPr>
          </a:lstStyle>
          <a:p>
            <a:pPr defTabSz="1738498" eaLnBrk="1" hangingPunct="1">
              <a:defRPr/>
            </a:pPr>
            <a:r>
              <a:rPr lang="en-US" sz="4400" b="1" dirty="0">
                <a:solidFill>
                  <a:schemeClr val="bg1"/>
                </a:solidFill>
                <a:latin typeface="Arial" charset="0"/>
                <a:cs typeface="Arial" charset="0"/>
              </a:rPr>
              <a:t>Conclusions</a:t>
            </a:r>
          </a:p>
        </p:txBody>
      </p:sp>
      <p:sp>
        <p:nvSpPr>
          <p:cNvPr id="37" name="TextBox 36"/>
          <p:cNvSpPr txBox="1"/>
          <p:nvPr/>
        </p:nvSpPr>
        <p:spPr>
          <a:xfrm>
            <a:off x="19180784" y="30871924"/>
            <a:ext cx="8013700" cy="1866900"/>
          </a:xfrm>
          <a:prstGeom prst="rect">
            <a:avLst/>
          </a:prstGeom>
          <a:solidFill>
            <a:schemeClr val="tx2"/>
          </a:solidFill>
        </p:spPr>
        <p:txBody>
          <a:bodyPr lIns="592029" tIns="592029" rIns="592029" bIns="592029" anchor="ctr">
            <a:spAutoFit/>
          </a:bodyPr>
          <a:lstStyle>
            <a:lvl1pPr eaLnBrk="0" hangingPunct="0">
              <a:defRPr sz="7400">
                <a:solidFill>
                  <a:schemeClr val="tx1"/>
                </a:solidFill>
                <a:latin typeface="Calibri" charset="0"/>
                <a:ea typeface="ＭＳ Ｐゴシック" charset="0"/>
                <a:cs typeface="ＭＳ Ｐゴシック" charset="0"/>
              </a:defRPr>
            </a:lvl1pPr>
            <a:lvl2pPr marL="37931725" indent="-37474525" eaLnBrk="0" hangingPunct="0">
              <a:defRPr sz="7400">
                <a:solidFill>
                  <a:schemeClr val="tx1"/>
                </a:solidFill>
                <a:latin typeface="Calibri" charset="0"/>
                <a:ea typeface="ＭＳ Ｐゴシック" charset="0"/>
              </a:defRPr>
            </a:lvl2pPr>
            <a:lvl3pPr eaLnBrk="0" hangingPunct="0">
              <a:defRPr sz="7400">
                <a:solidFill>
                  <a:schemeClr val="tx1"/>
                </a:solidFill>
                <a:latin typeface="Calibri" charset="0"/>
                <a:ea typeface="ＭＳ Ｐゴシック" charset="0"/>
              </a:defRPr>
            </a:lvl3pPr>
            <a:lvl4pPr eaLnBrk="0" hangingPunct="0">
              <a:defRPr sz="7400">
                <a:solidFill>
                  <a:schemeClr val="tx1"/>
                </a:solidFill>
                <a:latin typeface="Calibri" charset="0"/>
                <a:ea typeface="ＭＳ Ｐゴシック" charset="0"/>
              </a:defRPr>
            </a:lvl4pPr>
            <a:lvl5pPr eaLnBrk="0" hangingPunct="0">
              <a:defRPr sz="7400">
                <a:solidFill>
                  <a:schemeClr val="tx1"/>
                </a:solidFill>
                <a:latin typeface="Calibri" charset="0"/>
                <a:ea typeface="ＭＳ Ｐゴシック" charset="0"/>
              </a:defRPr>
            </a:lvl5pPr>
            <a:lvl6pPr marL="457200" eaLnBrk="0" fontAlgn="base" hangingPunct="0">
              <a:spcBef>
                <a:spcPct val="0"/>
              </a:spcBef>
              <a:spcAft>
                <a:spcPct val="0"/>
              </a:spcAft>
              <a:defRPr sz="7400">
                <a:solidFill>
                  <a:schemeClr val="tx1"/>
                </a:solidFill>
                <a:latin typeface="Calibri" charset="0"/>
                <a:ea typeface="ＭＳ Ｐゴシック" charset="0"/>
              </a:defRPr>
            </a:lvl6pPr>
            <a:lvl7pPr marL="914400" eaLnBrk="0" fontAlgn="base" hangingPunct="0">
              <a:spcBef>
                <a:spcPct val="0"/>
              </a:spcBef>
              <a:spcAft>
                <a:spcPct val="0"/>
              </a:spcAft>
              <a:defRPr sz="7400">
                <a:solidFill>
                  <a:schemeClr val="tx1"/>
                </a:solidFill>
                <a:latin typeface="Calibri" charset="0"/>
                <a:ea typeface="ＭＳ Ｐゴシック" charset="0"/>
              </a:defRPr>
            </a:lvl7pPr>
            <a:lvl8pPr marL="1371600" eaLnBrk="0" fontAlgn="base" hangingPunct="0">
              <a:spcBef>
                <a:spcPct val="0"/>
              </a:spcBef>
              <a:spcAft>
                <a:spcPct val="0"/>
              </a:spcAft>
              <a:defRPr sz="7400">
                <a:solidFill>
                  <a:schemeClr val="tx1"/>
                </a:solidFill>
                <a:latin typeface="Calibri" charset="0"/>
                <a:ea typeface="ＭＳ Ｐゴシック" charset="0"/>
              </a:defRPr>
            </a:lvl8pPr>
            <a:lvl9pPr marL="1828800" eaLnBrk="0" fontAlgn="base" hangingPunct="0">
              <a:spcBef>
                <a:spcPct val="0"/>
              </a:spcBef>
              <a:spcAft>
                <a:spcPct val="0"/>
              </a:spcAft>
              <a:defRPr sz="7400">
                <a:solidFill>
                  <a:schemeClr val="tx1"/>
                </a:solidFill>
                <a:latin typeface="Calibri" charset="0"/>
                <a:ea typeface="ＭＳ Ｐゴシック" charset="0"/>
              </a:defRPr>
            </a:lvl9pPr>
          </a:lstStyle>
          <a:p>
            <a:pPr defTabSz="1738498" eaLnBrk="1" hangingPunct="1">
              <a:defRPr/>
            </a:pPr>
            <a:r>
              <a:rPr lang="en-US" sz="4400" b="1">
                <a:solidFill>
                  <a:schemeClr val="bg1"/>
                </a:solidFill>
                <a:latin typeface="Arial" charset="0"/>
                <a:cs typeface="Arial" charset="0"/>
              </a:rPr>
              <a:t>Citations and Links</a:t>
            </a:r>
          </a:p>
        </p:txBody>
      </p:sp>
      <p:sp>
        <p:nvSpPr>
          <p:cNvPr id="15381" name="TextBox 38"/>
          <p:cNvSpPr txBox="1">
            <a:spLocks noChangeArrowheads="1"/>
          </p:cNvSpPr>
          <p:nvPr/>
        </p:nvSpPr>
        <p:spPr bwMode="auto">
          <a:xfrm>
            <a:off x="1487450" y="23447495"/>
            <a:ext cx="7446962" cy="3101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nchor="t">
            <a:spAutoFit/>
          </a:bodyPr>
          <a:lstStyle>
            <a:lvl1pPr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algn="just" eaLnBrk="1" hangingPunct="1"/>
            <a:r>
              <a:rPr lang="en-US" altLang="x-none" sz="2800" b="1" dirty="0">
                <a:latin typeface="Arial" panose="020B0604020202020204" pitchFamily="34" charset="0"/>
                <a:cs typeface="Arial" panose="020B0604020202020204" pitchFamily="34" charset="0"/>
              </a:rPr>
              <a:t>Figure 1. </a:t>
            </a:r>
            <a:r>
              <a:rPr lang="en-US" altLang="x-none" sz="2800" dirty="0">
                <a:latin typeface="Arial" charset="0"/>
                <a:cs typeface="Arial" panose="020B0604020202020204" pitchFamily="34" charset="0"/>
              </a:rPr>
              <a:t>Imagine a worker is faced with these three images. They may classify the images of </a:t>
            </a:r>
            <a:r>
              <a:rPr lang="en-US" altLang="x-none" sz="2800" dirty="0" err="1">
                <a:latin typeface="Arial" charset="0"/>
                <a:cs typeface="Arial" panose="020B0604020202020204" pitchFamily="34" charset="0"/>
              </a:rPr>
              <a:t>tigers</a:t>
            </a:r>
            <a:r>
              <a:rPr lang="en-US" altLang="x-none" sz="2800" dirty="0">
                <a:latin typeface="Arial" charset="0"/>
                <a:cs typeface="Arial" panose="020B0604020202020204" pitchFamily="34" charset="0"/>
              </a:rPr>
              <a:t> and lions correctly, regardless of the questioning strategy. However, we postulate that their answer with the YN paradigm will allow us to more accurately recover the true class of the liger.</a:t>
            </a:r>
          </a:p>
        </p:txBody>
      </p:sp>
      <p:sp>
        <p:nvSpPr>
          <p:cNvPr id="15382" name="TextBox 41"/>
          <p:cNvSpPr txBox="1">
            <a:spLocks noChangeArrowheads="1"/>
          </p:cNvSpPr>
          <p:nvPr/>
        </p:nvSpPr>
        <p:spPr bwMode="auto">
          <a:xfrm>
            <a:off x="19338149" y="11774038"/>
            <a:ext cx="7086600" cy="6117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576" tIns="42288" rIns="84576" bIns="42288" anchor="t">
            <a:spAutoFit/>
          </a:bodyPr>
          <a:lstStyle>
            <a:lvl1pPr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algn="just" eaLnBrk="1" hangingPunct="1"/>
            <a:r>
              <a:rPr lang="en-US" sz="2800" dirty="0">
                <a:latin typeface="Arial" charset="0"/>
                <a:ea typeface="Arial" charset="0"/>
                <a:cs typeface="Arial" charset="0"/>
              </a:rPr>
              <a:t>We used two data sets: an easy data set and a hard data set. Both have 5 workers and 4 classes, but the difference is in the confusion matrices. The easy data have confusion matrices close to an identity matrix, while the hard confusion matrices are much more muddled. We compared accuracy (the percentage of predicted labels that match the true labels) for 40, 80, 100, 200, and 500 data points, on both the easy and hard data. For EM, we also looked how having a single confusion matrix shared between all workers impacted our results.</a:t>
            </a:r>
            <a:endParaRPr lang="en-US" altLang="pt-BR" sz="2800" dirty="0">
              <a:latin typeface="Arial" charset="0"/>
              <a:ea typeface="Arial" charset="0"/>
              <a:cs typeface="Arial" charset="0"/>
            </a:endParaRPr>
          </a:p>
        </p:txBody>
      </p:sp>
      <p:sp>
        <p:nvSpPr>
          <p:cNvPr id="15383" name="TextBox 42"/>
          <p:cNvSpPr txBox="1">
            <a:spLocks noChangeArrowheads="1"/>
          </p:cNvSpPr>
          <p:nvPr/>
        </p:nvSpPr>
        <p:spPr bwMode="auto">
          <a:xfrm>
            <a:off x="19329400" y="30954663"/>
            <a:ext cx="7518400" cy="485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576" tIns="42288" rIns="84576" bIns="42288" anchor="t">
            <a:spAutoFit/>
          </a:bodyPr>
          <a:lstStyle>
            <a:lvl1pPr marL="457200" indent="-457200"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eaLnBrk="1" hangingPunct="1">
              <a:spcAft>
                <a:spcPts val="550"/>
              </a:spcAft>
            </a:pPr>
            <a:endParaRPr lang="en-US" altLang="pt-BR" sz="2600" dirty="0">
              <a:latin typeface="Times" panose="02020603050405020304" pitchFamily="18" charset="0"/>
            </a:endParaRPr>
          </a:p>
        </p:txBody>
      </p:sp>
      <p:sp>
        <p:nvSpPr>
          <p:cNvPr id="15387" name="TextBox 45"/>
          <p:cNvSpPr txBox="1">
            <a:spLocks noChangeArrowheads="1"/>
          </p:cNvSpPr>
          <p:nvPr/>
        </p:nvSpPr>
        <p:spPr bwMode="auto">
          <a:xfrm>
            <a:off x="1549252" y="7376035"/>
            <a:ext cx="7334250" cy="125349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nchor="t">
            <a:spAutoFit/>
          </a:bodyPr>
          <a:lstStyle>
            <a:lvl1pPr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algn="just" eaLnBrk="1" hangingPunct="1"/>
            <a:r>
              <a:rPr lang="en-US" altLang="x-none" sz="2800" dirty="0">
                <a:latin typeface="Arial"/>
              </a:rPr>
              <a:t>Having reliable labeled data is crucial for any supervised learning </a:t>
            </a:r>
            <a:r>
              <a:rPr lang="en-US" altLang="x-none" sz="2800" dirty="0" smtClean="0">
                <a:latin typeface="Arial"/>
              </a:rPr>
              <a:t>task. </a:t>
            </a:r>
            <a:r>
              <a:rPr lang="en-US" altLang="x-none" sz="2800" dirty="0">
                <a:latin typeface="Arial"/>
              </a:rPr>
              <a:t>But given large datasets, manually determining these labels may be intractable. Services like Mechanical Turk can be particularly useful to crowdsource labeling, but it is difficult to guarantee that the workers will </a:t>
            </a:r>
            <a:r>
              <a:rPr lang="en-US" altLang="x-none" sz="2800" dirty="0" smtClean="0">
                <a:latin typeface="Arial"/>
              </a:rPr>
              <a:t>reputably provide </a:t>
            </a:r>
            <a:r>
              <a:rPr lang="en-US" altLang="x-none" sz="2800" dirty="0">
                <a:latin typeface="Arial"/>
              </a:rPr>
              <a:t>correct </a:t>
            </a:r>
            <a:r>
              <a:rPr lang="en-US" altLang="x-none" sz="2800" dirty="0" smtClean="0">
                <a:latin typeface="Arial"/>
              </a:rPr>
              <a:t>labels, </a:t>
            </a:r>
            <a:r>
              <a:rPr lang="en-US" altLang="x-none" sz="2800" dirty="0">
                <a:latin typeface="Arial"/>
              </a:rPr>
              <a:t>so often the study will aggregate labeling on a particular item from multiple workers. </a:t>
            </a:r>
            <a:endParaRPr lang="en-US" altLang="x-none" sz="3300" dirty="0">
              <a:latin typeface="Times" charset="0"/>
            </a:endParaRPr>
          </a:p>
          <a:p>
            <a:pPr algn="just" eaLnBrk="1" hangingPunct="1"/>
            <a:endParaRPr lang="en-US" altLang="pt-BR" sz="3300" dirty="0">
              <a:latin typeface="Times" charset="0"/>
            </a:endParaRPr>
          </a:p>
          <a:p>
            <a:pPr algn="just" eaLnBrk="1" hangingPunct="1"/>
            <a:r>
              <a:rPr lang="en-US" altLang="x-none" sz="2800" dirty="0">
                <a:latin typeface="Arial"/>
              </a:rPr>
              <a:t>The task becomes even more difficult with more classes </a:t>
            </a:r>
            <a:r>
              <a:rPr lang="en-US" altLang="x-none" sz="2800" dirty="0" smtClean="0">
                <a:latin typeface="Arial"/>
              </a:rPr>
              <a:t>from which to choose, </a:t>
            </a:r>
            <a:r>
              <a:rPr lang="en-US" altLang="x-none" sz="2800" dirty="0">
                <a:latin typeface="Arial"/>
              </a:rPr>
              <a:t>or ambiguity between classes. Take the classic example of lions, </a:t>
            </a:r>
            <a:r>
              <a:rPr lang="en-US" altLang="x-none" sz="2800" dirty="0" err="1">
                <a:latin typeface="Arial"/>
              </a:rPr>
              <a:t>tigers</a:t>
            </a:r>
            <a:r>
              <a:rPr lang="en-US" altLang="x-none" sz="2800" dirty="0">
                <a:latin typeface="Arial"/>
              </a:rPr>
              <a:t>, and ligers. An image of a liger may fall closer to a tiger on the lion-tiger spectrum, and thus be hard to classify. </a:t>
            </a:r>
          </a:p>
          <a:p>
            <a:pPr algn="just" eaLnBrk="1" hangingPunct="1"/>
            <a:endParaRPr lang="en-US" altLang="pt-BR" sz="3300" dirty="0">
              <a:latin typeface="Times" charset="0"/>
            </a:endParaRPr>
          </a:p>
          <a:p>
            <a:pPr algn="just" eaLnBrk="1" hangingPunct="1"/>
            <a:r>
              <a:rPr lang="en-US" altLang="x-none" sz="2800" dirty="0">
                <a:latin typeface="Arial"/>
              </a:rPr>
              <a:t>We compare the standard multiclass paradigm (MC), where the worker is presented with an image and has to select </a:t>
            </a:r>
            <a:r>
              <a:rPr lang="en-US" altLang="x-none" sz="2800" dirty="0" smtClean="0">
                <a:latin typeface="Arial"/>
              </a:rPr>
              <a:t>a single </a:t>
            </a:r>
            <a:r>
              <a:rPr lang="en-US" altLang="x-none" sz="2800" dirty="0">
                <a:latin typeface="Arial"/>
              </a:rPr>
              <a:t>class, with the Yes-No paradigm (YN), where the worker is presented with the same image K times, is asked "Is this image of class k?", and must answer yes or no. </a:t>
            </a:r>
            <a:endParaRPr lang="en-US" altLang="x-none" sz="2800" dirty="0" smtClean="0">
              <a:latin typeface="Arial"/>
            </a:endParaRPr>
          </a:p>
          <a:p>
            <a:pPr algn="just" eaLnBrk="1" hangingPunct="1"/>
            <a:r>
              <a:rPr lang="en-US" altLang="pt-BR" sz="3300" dirty="0">
                <a:latin typeface="Times" panose="02020603050405020304" pitchFamily="18" charset="0"/>
              </a:rPr>
              <a:t/>
            </a:r>
            <a:br>
              <a:rPr lang="en-US" altLang="pt-BR" sz="3300" dirty="0">
                <a:latin typeface="Times" panose="02020603050405020304" pitchFamily="18" charset="0"/>
              </a:rPr>
            </a:br>
            <a:endParaRPr lang="en-US" altLang="pt-BR" sz="3300" dirty="0">
              <a:latin typeface="Times" panose="02020603050405020304" pitchFamily="18" charset="0"/>
            </a:endParaRPr>
          </a:p>
          <a:p>
            <a:pPr algn="just" eaLnBrk="1" hangingPunct="1"/>
            <a:endParaRPr lang="en-US" altLang="pt-BR" sz="3300" dirty="0">
              <a:latin typeface="Times" panose="02020603050405020304" pitchFamily="18" charset="0"/>
            </a:endParaRPr>
          </a:p>
        </p:txBody>
      </p:sp>
      <p:sp>
        <p:nvSpPr>
          <p:cNvPr id="33" name="TextBox 32"/>
          <p:cNvSpPr txBox="1"/>
          <p:nvPr/>
        </p:nvSpPr>
        <p:spPr>
          <a:xfrm>
            <a:off x="10209213" y="9495766"/>
            <a:ext cx="7966075" cy="1870075"/>
          </a:xfrm>
          <a:prstGeom prst="rect">
            <a:avLst/>
          </a:prstGeom>
          <a:solidFill>
            <a:schemeClr val="accent1"/>
          </a:solidFill>
        </p:spPr>
        <p:txBody>
          <a:bodyPr lIns="592029" tIns="592029" rIns="592029" bIns="592029" anchor="ctr">
            <a:spAutoFit/>
          </a:bodyPr>
          <a:lstStyle>
            <a:lvl1pPr eaLnBrk="0" hangingPunct="0">
              <a:defRPr sz="7400">
                <a:solidFill>
                  <a:schemeClr val="tx1"/>
                </a:solidFill>
                <a:latin typeface="Calibri" charset="0"/>
                <a:ea typeface="ＭＳ Ｐゴシック" charset="0"/>
                <a:cs typeface="ＭＳ Ｐゴシック" charset="0"/>
              </a:defRPr>
            </a:lvl1pPr>
            <a:lvl2pPr marL="37931725" indent="-37474525" eaLnBrk="0" hangingPunct="0">
              <a:defRPr sz="7400">
                <a:solidFill>
                  <a:schemeClr val="tx1"/>
                </a:solidFill>
                <a:latin typeface="Calibri" charset="0"/>
                <a:ea typeface="ＭＳ Ｐゴシック" charset="0"/>
              </a:defRPr>
            </a:lvl2pPr>
            <a:lvl3pPr eaLnBrk="0" hangingPunct="0">
              <a:defRPr sz="7400">
                <a:solidFill>
                  <a:schemeClr val="tx1"/>
                </a:solidFill>
                <a:latin typeface="Calibri" charset="0"/>
                <a:ea typeface="ＭＳ Ｐゴシック" charset="0"/>
              </a:defRPr>
            </a:lvl3pPr>
            <a:lvl4pPr eaLnBrk="0" hangingPunct="0">
              <a:defRPr sz="7400">
                <a:solidFill>
                  <a:schemeClr val="tx1"/>
                </a:solidFill>
                <a:latin typeface="Calibri" charset="0"/>
                <a:ea typeface="ＭＳ Ｐゴシック" charset="0"/>
              </a:defRPr>
            </a:lvl4pPr>
            <a:lvl5pPr eaLnBrk="0" hangingPunct="0">
              <a:defRPr sz="7400">
                <a:solidFill>
                  <a:schemeClr val="tx1"/>
                </a:solidFill>
                <a:latin typeface="Calibri" charset="0"/>
                <a:ea typeface="ＭＳ Ｐゴシック" charset="0"/>
              </a:defRPr>
            </a:lvl5pPr>
            <a:lvl6pPr marL="457200" eaLnBrk="0" fontAlgn="base" hangingPunct="0">
              <a:spcBef>
                <a:spcPct val="0"/>
              </a:spcBef>
              <a:spcAft>
                <a:spcPct val="0"/>
              </a:spcAft>
              <a:defRPr sz="7400">
                <a:solidFill>
                  <a:schemeClr val="tx1"/>
                </a:solidFill>
                <a:latin typeface="Calibri" charset="0"/>
                <a:ea typeface="ＭＳ Ｐゴシック" charset="0"/>
              </a:defRPr>
            </a:lvl6pPr>
            <a:lvl7pPr marL="914400" eaLnBrk="0" fontAlgn="base" hangingPunct="0">
              <a:spcBef>
                <a:spcPct val="0"/>
              </a:spcBef>
              <a:spcAft>
                <a:spcPct val="0"/>
              </a:spcAft>
              <a:defRPr sz="7400">
                <a:solidFill>
                  <a:schemeClr val="tx1"/>
                </a:solidFill>
                <a:latin typeface="Calibri" charset="0"/>
                <a:ea typeface="ＭＳ Ｐゴシック" charset="0"/>
              </a:defRPr>
            </a:lvl7pPr>
            <a:lvl8pPr marL="1371600" eaLnBrk="0" fontAlgn="base" hangingPunct="0">
              <a:spcBef>
                <a:spcPct val="0"/>
              </a:spcBef>
              <a:spcAft>
                <a:spcPct val="0"/>
              </a:spcAft>
              <a:defRPr sz="7400">
                <a:solidFill>
                  <a:schemeClr val="tx1"/>
                </a:solidFill>
                <a:latin typeface="Calibri" charset="0"/>
                <a:ea typeface="ＭＳ Ｐゴシック" charset="0"/>
              </a:defRPr>
            </a:lvl8pPr>
            <a:lvl9pPr marL="1828800" eaLnBrk="0" fontAlgn="base" hangingPunct="0">
              <a:spcBef>
                <a:spcPct val="0"/>
              </a:spcBef>
              <a:spcAft>
                <a:spcPct val="0"/>
              </a:spcAft>
              <a:defRPr sz="7400">
                <a:solidFill>
                  <a:schemeClr val="tx1"/>
                </a:solidFill>
                <a:latin typeface="Calibri" charset="0"/>
                <a:ea typeface="ＭＳ Ｐゴシック" charset="0"/>
              </a:defRPr>
            </a:lvl9pPr>
          </a:lstStyle>
          <a:p>
            <a:pPr defTabSz="1738498" eaLnBrk="1" hangingPunct="1">
              <a:defRPr/>
            </a:pPr>
            <a:r>
              <a:rPr lang="en-US" sz="4400" b="1" dirty="0">
                <a:solidFill>
                  <a:schemeClr val="bg1"/>
                </a:solidFill>
                <a:latin typeface="Arial" charset="0"/>
                <a:cs typeface="Arial" charset="0"/>
              </a:rPr>
              <a:t>Approach</a:t>
            </a:r>
          </a:p>
        </p:txBody>
      </p:sp>
      <p:sp>
        <p:nvSpPr>
          <p:cNvPr id="15391" name="TextBox 44"/>
          <p:cNvSpPr txBox="1">
            <a:spLocks noChangeArrowheads="1"/>
          </p:cNvSpPr>
          <p:nvPr/>
        </p:nvSpPr>
        <p:spPr bwMode="auto">
          <a:xfrm>
            <a:off x="10652126" y="11800164"/>
            <a:ext cx="7086600" cy="279699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576" tIns="42288" rIns="84576" bIns="42288" anchor="t">
            <a:spAutoFit/>
          </a:bodyPr>
          <a:lstStyle>
            <a:lvl1pPr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eaLnBrk="1" hangingPunct="1"/>
            <a:r>
              <a:rPr lang="en-US" altLang="x-none" sz="2800" dirty="0">
                <a:latin typeface="Arial"/>
              </a:rPr>
              <a:t>The complete data log likelihood for the MC case is derived to be:</a:t>
            </a:r>
          </a:p>
          <a:p>
            <a:pPr eaLnBrk="1" hangingPunct="1"/>
            <a:endParaRPr lang="en-US" altLang="pt-BR" sz="3300" dirty="0">
              <a:latin typeface="Times" panose="02020603050405020304" pitchFamily="18" charset="0"/>
            </a:endParaRPr>
          </a:p>
          <a:p>
            <a:pPr eaLnBrk="1" hangingPunct="1"/>
            <a:endParaRPr lang="en-US" altLang="pt-BR" sz="3300" dirty="0">
              <a:latin typeface="Times" panose="02020603050405020304" pitchFamily="18" charset="0"/>
            </a:endParaRPr>
          </a:p>
          <a:p>
            <a:pPr eaLnBrk="1" hangingPunct="1"/>
            <a:endParaRPr lang="en-US" altLang="pt-BR" sz="3300" dirty="0">
              <a:latin typeface="Times" panose="02020603050405020304" pitchFamily="18" charset="0"/>
            </a:endParaRPr>
          </a:p>
          <a:p>
            <a:pPr eaLnBrk="1" hangingPunct="1"/>
            <a:r>
              <a:rPr lang="en-US" altLang="x-none" sz="2800" dirty="0">
                <a:latin typeface="Arial"/>
              </a:rPr>
              <a:t>And for the YN case:</a:t>
            </a: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r>
              <a:rPr lang="en-US" altLang="x-none" sz="2800" dirty="0">
                <a:latin typeface="Arial"/>
              </a:rPr>
              <a:t>From here, we first pursued two methods to recover the true class labels:</a:t>
            </a:r>
          </a:p>
          <a:p>
            <a:pPr eaLnBrk="1" hangingPunct="1"/>
            <a:endParaRPr lang="en-US" altLang="x-none" sz="3300" dirty="0">
              <a:latin typeface="Times" panose="02020603050405020304" pitchFamily="18" charset="0"/>
            </a:endParaRPr>
          </a:p>
          <a:p>
            <a:pPr eaLnBrk="1" hangingPunct="1"/>
            <a:r>
              <a:rPr lang="en-US" altLang="x-none" sz="2800" b="1" i="1" dirty="0">
                <a:latin typeface="Arial"/>
              </a:rPr>
              <a:t>Expectation Maximization:</a:t>
            </a:r>
          </a:p>
          <a:p>
            <a:pPr eaLnBrk="1" hangingPunct="1"/>
            <a:endParaRPr lang="en-US" altLang="x-none" sz="2800" b="1" i="1" dirty="0">
              <a:latin typeface="Arial"/>
            </a:endParaRPr>
          </a:p>
          <a:p>
            <a:pPr eaLnBrk="1" hangingPunct="1"/>
            <a:r>
              <a:rPr lang="en-US" altLang="x-none" sz="2800" dirty="0">
                <a:latin typeface="Arial"/>
              </a:rPr>
              <a:t>The E-step in the MC case is:</a:t>
            </a:r>
          </a:p>
          <a:p>
            <a:pPr eaLnBrk="1" hangingPunct="1"/>
            <a:endParaRPr lang="en-US" altLang="x-none" sz="2800" dirty="0">
              <a:latin typeface="Arial"/>
            </a:endParaRPr>
          </a:p>
          <a:p>
            <a:pPr eaLnBrk="1" hangingPunct="1"/>
            <a:endParaRPr lang="en-US" altLang="x-none" sz="2800" dirty="0">
              <a:latin typeface="Arial"/>
            </a:endParaRPr>
          </a:p>
          <a:p>
            <a:pPr eaLnBrk="1" hangingPunct="1"/>
            <a:endParaRPr lang="en-US" altLang="x-none" sz="2800" dirty="0">
              <a:latin typeface="Arial"/>
            </a:endParaRPr>
          </a:p>
          <a:p>
            <a:pPr eaLnBrk="1" hangingPunct="1"/>
            <a:r>
              <a:rPr lang="en-US" altLang="x-none" sz="2800" dirty="0">
                <a:latin typeface="Arial"/>
              </a:rPr>
              <a:t>And the M-step to update our estimates of the confusion matrices and class distributions are:</a:t>
            </a:r>
            <a:endParaRPr lang="en-US" altLang="x-none" sz="2800" i="1" dirty="0">
              <a:latin typeface="Arial"/>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r>
              <a:rPr lang="en-US" altLang="x-none" sz="2800" dirty="0">
                <a:latin typeface="Arial"/>
              </a:rPr>
              <a:t>We alternate between E and M until convergence.</a:t>
            </a:r>
          </a:p>
          <a:p>
            <a:pPr eaLnBrk="1" hangingPunct="1"/>
            <a:endParaRPr lang="en-US" altLang="x-none" sz="2800" dirty="0">
              <a:latin typeface="Arial"/>
            </a:endParaRPr>
          </a:p>
          <a:p>
            <a:pPr eaLnBrk="1" hangingPunct="1"/>
            <a:r>
              <a:rPr lang="en-US" altLang="x-none" sz="2800" b="1" i="1" dirty="0">
                <a:latin typeface="Arial"/>
              </a:rPr>
              <a:t>Simulated Annealing:</a:t>
            </a:r>
          </a:p>
          <a:p>
            <a:pPr eaLnBrk="1" hangingPunct="1"/>
            <a:endParaRPr lang="en-US" altLang="x-none" sz="2800" b="1" i="1" dirty="0">
              <a:latin typeface="Arial"/>
            </a:endParaRPr>
          </a:p>
          <a:p>
            <a:pPr algn="just" eaLnBrk="1" hangingPunct="1"/>
            <a:r>
              <a:rPr lang="en-US" altLang="x-none" sz="2800" dirty="0">
                <a:latin typeface="Arial"/>
              </a:rPr>
              <a:t>For SA, our states are represented by our estimate of the labels. We initially randomly assign labels to each item, and then reassign labels for a random item. We calculate the likelihood on the set of estimated labels, and determine the confusion matrices based on the counts. </a:t>
            </a: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r>
              <a:rPr lang="en-US" altLang="x-none" sz="2800" dirty="0">
                <a:latin typeface="Calibri" charset="0"/>
              </a:rPr>
              <a:t> </a:t>
            </a: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a:p>
            <a:pPr eaLnBrk="1" hangingPunct="1"/>
            <a:endParaRPr lang="en-US" altLang="x-none" sz="3300" dirty="0">
              <a:latin typeface="Times" panose="02020603050405020304" pitchFamily="18" charset="0"/>
            </a:endParaRPr>
          </a:p>
        </p:txBody>
      </p:sp>
      <p:pic>
        <p:nvPicPr>
          <p:cNvPr id="15392" name="Picture 19" descr="IACSshieldrednoback.psd"/>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281381" y="36448442"/>
            <a:ext cx="1985298" cy="2410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93" name="TextBox 23"/>
          <p:cNvSpPr txBox="1">
            <a:spLocks noChangeArrowheads="1"/>
          </p:cNvSpPr>
          <p:nvPr/>
        </p:nvSpPr>
        <p:spPr bwMode="auto">
          <a:xfrm>
            <a:off x="1141782" y="38452755"/>
            <a:ext cx="259953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576" tIns="42288" rIns="84576" bIns="42288" anchor="t">
            <a:spAutoFit/>
          </a:bodyPr>
          <a:lstStyle>
            <a:lvl1pPr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algn="ctr" eaLnBrk="1" hangingPunct="1"/>
            <a:r>
              <a:rPr lang="en-US" altLang="pt-BR" sz="4100" dirty="0">
                <a:latin typeface="Helvetica" panose="020B0604020202020204" pitchFamily="34" charset="0"/>
              </a:rPr>
              <a:t>School of Engineering and Applied Sciences • Institute for Applied Computational Science</a:t>
            </a:r>
          </a:p>
          <a:p>
            <a:pPr eaLnBrk="1" hangingPunct="1"/>
            <a:endParaRPr lang="en-US" altLang="pt-BR" sz="7600" dirty="0"/>
          </a:p>
        </p:txBody>
      </p:sp>
      <p:pic>
        <p:nvPicPr>
          <p:cNvPr id="4" name="Picture 3" descr="liger_big.png"/>
          <p:cNvPicPr>
            <a:picLocks noChangeAspect="1"/>
          </p:cNvPicPr>
          <p:nvPr/>
        </p:nvPicPr>
        <p:blipFill>
          <a:blip r:embed="rId5"/>
          <a:stretch>
            <a:fillRect/>
          </a:stretch>
        </p:blipFill>
        <p:spPr>
          <a:xfrm>
            <a:off x="910634" y="17842063"/>
            <a:ext cx="8010118" cy="6366827"/>
          </a:xfrm>
          <a:prstGeom prst="rect">
            <a:avLst/>
          </a:prstGeom>
        </p:spPr>
      </p:pic>
      <p:sp>
        <p:nvSpPr>
          <p:cNvPr id="40" name="TextBox 39"/>
          <p:cNvSpPr txBox="1"/>
          <p:nvPr/>
        </p:nvSpPr>
        <p:spPr>
          <a:xfrm>
            <a:off x="1199042" y="26985763"/>
            <a:ext cx="8010525" cy="1868487"/>
          </a:xfrm>
          <a:prstGeom prst="rect">
            <a:avLst/>
          </a:prstGeom>
          <a:solidFill>
            <a:schemeClr val="accent6"/>
          </a:solidFill>
        </p:spPr>
        <p:txBody>
          <a:bodyPr lIns="592029" tIns="592029" rIns="592029" bIns="592029" anchor="ctr">
            <a:spAutoFit/>
          </a:bodyPr>
          <a:lstStyle>
            <a:lvl1pPr eaLnBrk="0" hangingPunct="0">
              <a:defRPr sz="7400">
                <a:solidFill>
                  <a:schemeClr val="tx1"/>
                </a:solidFill>
                <a:latin typeface="Calibri" charset="0"/>
                <a:ea typeface="ＭＳ Ｐゴシック" charset="0"/>
                <a:cs typeface="ＭＳ Ｐゴシック" charset="0"/>
              </a:defRPr>
            </a:lvl1pPr>
            <a:lvl2pPr marL="37931725" indent="-37474525" eaLnBrk="0" hangingPunct="0">
              <a:defRPr sz="7400">
                <a:solidFill>
                  <a:schemeClr val="tx1"/>
                </a:solidFill>
                <a:latin typeface="Calibri" charset="0"/>
                <a:ea typeface="ＭＳ Ｐゴシック" charset="0"/>
              </a:defRPr>
            </a:lvl2pPr>
            <a:lvl3pPr eaLnBrk="0" hangingPunct="0">
              <a:defRPr sz="7400">
                <a:solidFill>
                  <a:schemeClr val="tx1"/>
                </a:solidFill>
                <a:latin typeface="Calibri" charset="0"/>
                <a:ea typeface="ＭＳ Ｐゴシック" charset="0"/>
              </a:defRPr>
            </a:lvl3pPr>
            <a:lvl4pPr eaLnBrk="0" hangingPunct="0">
              <a:defRPr sz="7400">
                <a:solidFill>
                  <a:schemeClr val="tx1"/>
                </a:solidFill>
                <a:latin typeface="Calibri" charset="0"/>
                <a:ea typeface="ＭＳ Ｐゴシック" charset="0"/>
              </a:defRPr>
            </a:lvl4pPr>
            <a:lvl5pPr eaLnBrk="0" hangingPunct="0">
              <a:defRPr sz="7400">
                <a:solidFill>
                  <a:schemeClr val="tx1"/>
                </a:solidFill>
                <a:latin typeface="Calibri" charset="0"/>
                <a:ea typeface="ＭＳ Ｐゴシック" charset="0"/>
              </a:defRPr>
            </a:lvl5pPr>
            <a:lvl6pPr marL="457200" eaLnBrk="0" fontAlgn="base" hangingPunct="0">
              <a:spcBef>
                <a:spcPct val="0"/>
              </a:spcBef>
              <a:spcAft>
                <a:spcPct val="0"/>
              </a:spcAft>
              <a:defRPr sz="7400">
                <a:solidFill>
                  <a:schemeClr val="tx1"/>
                </a:solidFill>
                <a:latin typeface="Calibri" charset="0"/>
                <a:ea typeface="ＭＳ Ｐゴシック" charset="0"/>
              </a:defRPr>
            </a:lvl6pPr>
            <a:lvl7pPr marL="914400" eaLnBrk="0" fontAlgn="base" hangingPunct="0">
              <a:spcBef>
                <a:spcPct val="0"/>
              </a:spcBef>
              <a:spcAft>
                <a:spcPct val="0"/>
              </a:spcAft>
              <a:defRPr sz="7400">
                <a:solidFill>
                  <a:schemeClr val="tx1"/>
                </a:solidFill>
                <a:latin typeface="Calibri" charset="0"/>
                <a:ea typeface="ＭＳ Ｐゴシック" charset="0"/>
              </a:defRPr>
            </a:lvl7pPr>
            <a:lvl8pPr marL="1371600" eaLnBrk="0" fontAlgn="base" hangingPunct="0">
              <a:spcBef>
                <a:spcPct val="0"/>
              </a:spcBef>
              <a:spcAft>
                <a:spcPct val="0"/>
              </a:spcAft>
              <a:defRPr sz="7400">
                <a:solidFill>
                  <a:schemeClr val="tx1"/>
                </a:solidFill>
                <a:latin typeface="Calibri" charset="0"/>
                <a:ea typeface="ＭＳ Ｐゴシック" charset="0"/>
              </a:defRPr>
            </a:lvl8pPr>
            <a:lvl9pPr marL="1828800" eaLnBrk="0" fontAlgn="base" hangingPunct="0">
              <a:spcBef>
                <a:spcPct val="0"/>
              </a:spcBef>
              <a:spcAft>
                <a:spcPct val="0"/>
              </a:spcAft>
              <a:defRPr sz="7400">
                <a:solidFill>
                  <a:schemeClr val="tx1"/>
                </a:solidFill>
                <a:latin typeface="Calibri" charset="0"/>
                <a:ea typeface="ＭＳ Ｐゴシック" charset="0"/>
              </a:defRPr>
            </a:lvl9pPr>
          </a:lstStyle>
          <a:p>
            <a:pPr defTabSz="1738498" eaLnBrk="1" hangingPunct="1">
              <a:defRPr/>
            </a:pPr>
            <a:r>
              <a:rPr lang="en-US" sz="4400" b="1" dirty="0">
                <a:solidFill>
                  <a:schemeClr val="bg1"/>
                </a:solidFill>
                <a:latin typeface="Arial" charset="0"/>
                <a:cs typeface="Arial" charset="0"/>
              </a:rPr>
              <a:t>Data Generation</a:t>
            </a:r>
          </a:p>
        </p:txBody>
      </p:sp>
      <p:pic>
        <p:nvPicPr>
          <p:cNvPr id="2" name="Picture 1" descr="mc_mat.png"/>
          <p:cNvPicPr>
            <a:picLocks noChangeAspect="1"/>
          </p:cNvPicPr>
          <p:nvPr/>
        </p:nvPicPr>
        <p:blipFill>
          <a:blip r:embed="rId6"/>
          <a:stretch>
            <a:fillRect/>
          </a:stretch>
        </p:blipFill>
        <p:spPr>
          <a:xfrm>
            <a:off x="1703756" y="33275073"/>
            <a:ext cx="7003459" cy="4469809"/>
          </a:xfrm>
          <a:prstGeom prst="rect">
            <a:avLst/>
          </a:prstGeom>
        </p:spPr>
      </p:pic>
      <p:sp>
        <p:nvSpPr>
          <p:cNvPr id="26" name="TextBox 45"/>
          <p:cNvSpPr txBox="1">
            <a:spLocks noChangeArrowheads="1"/>
          </p:cNvSpPr>
          <p:nvPr/>
        </p:nvSpPr>
        <p:spPr bwMode="auto">
          <a:xfrm>
            <a:off x="1628811" y="29110288"/>
            <a:ext cx="7334250" cy="3963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nchor="t">
            <a:spAutoFit/>
          </a:bodyPr>
          <a:lstStyle>
            <a:lvl1pPr eaLnBrk="0" hangingPunct="0">
              <a:defRPr sz="6900">
                <a:solidFill>
                  <a:schemeClr val="tx1"/>
                </a:solidFill>
                <a:latin typeface="Calibri" panose="020F0502020204030204" pitchFamily="34" charset="0"/>
                <a:ea typeface="ＭＳ Ｐゴシック" panose="020B0600070205080204" pitchFamily="34" charset="-128"/>
              </a:defRPr>
            </a:lvl1pPr>
            <a:lvl2pPr marL="742950" indent="-285750" eaLnBrk="0" hangingPunct="0">
              <a:defRPr sz="6900">
                <a:solidFill>
                  <a:schemeClr val="tx1"/>
                </a:solidFill>
                <a:latin typeface="Calibri" panose="020F0502020204030204" pitchFamily="34" charset="0"/>
                <a:ea typeface="ＭＳ Ｐゴシック" panose="020B0600070205080204" pitchFamily="34" charset="-128"/>
              </a:defRPr>
            </a:lvl2pPr>
            <a:lvl3pPr marL="1143000" indent="-228600" eaLnBrk="0" hangingPunct="0">
              <a:defRPr sz="6900">
                <a:solidFill>
                  <a:schemeClr val="tx1"/>
                </a:solidFill>
                <a:latin typeface="Calibri" panose="020F0502020204030204" pitchFamily="34" charset="0"/>
                <a:ea typeface="ＭＳ Ｐゴシック" panose="020B0600070205080204" pitchFamily="34" charset="-128"/>
              </a:defRPr>
            </a:lvl3pPr>
            <a:lvl4pPr marL="1600200" indent="-228600" eaLnBrk="0" hangingPunct="0">
              <a:defRPr sz="6900">
                <a:solidFill>
                  <a:schemeClr val="tx1"/>
                </a:solidFill>
                <a:latin typeface="Calibri" panose="020F0502020204030204" pitchFamily="34" charset="0"/>
                <a:ea typeface="ＭＳ Ｐゴシック" panose="020B0600070205080204" pitchFamily="34" charset="-128"/>
              </a:defRPr>
            </a:lvl4pPr>
            <a:lvl5pPr marL="2057400" indent="-228600" eaLnBrk="0" hangingPunct="0">
              <a:defRPr sz="6900">
                <a:solidFill>
                  <a:schemeClr val="tx1"/>
                </a:solidFill>
                <a:latin typeface="Calibri" panose="020F0502020204030204" pitchFamily="34" charset="0"/>
                <a:ea typeface="ＭＳ Ｐゴシック"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ＭＳ Ｐゴシック" panose="020B0600070205080204" pitchFamily="34" charset="-128"/>
              </a:defRPr>
            </a:lvl9pPr>
          </a:lstStyle>
          <a:p>
            <a:pPr algn="just" eaLnBrk="1" hangingPunct="1"/>
            <a:r>
              <a:rPr lang="en-US" altLang="x-none" sz="2800" dirty="0">
                <a:latin typeface="Arial"/>
              </a:rPr>
              <a:t>For both strategies, we begin with a unique confusion matrix of size </a:t>
            </a:r>
            <a:r>
              <a:rPr lang="en-US" altLang="x-none" sz="2800" i="1" dirty="0">
                <a:latin typeface="Arial"/>
              </a:rPr>
              <a:t>K </a:t>
            </a:r>
            <a:r>
              <a:rPr lang="en-US" altLang="x-none" sz="2800" dirty="0">
                <a:latin typeface="Arial"/>
              </a:rPr>
              <a:t>×</a:t>
            </a:r>
            <a:r>
              <a:rPr lang="en-US" altLang="x-none" sz="2800" i="1" dirty="0">
                <a:latin typeface="Arial"/>
              </a:rPr>
              <a:t> K</a:t>
            </a:r>
            <a:r>
              <a:rPr lang="en-US" altLang="x-none" sz="2800" dirty="0">
                <a:latin typeface="Arial"/>
              </a:rPr>
              <a:t> per worker, and we predetermine the true class labels for each item. Then, for the MC case, we use a one-hot vector to represent which class a worker picked on a particular item. For the YN strategy, we use a one-hot vector to denote whether they answered yes or no for each class on the item.  </a:t>
            </a:r>
          </a:p>
        </p:txBody>
      </p:sp>
      <p:pic>
        <p:nvPicPr>
          <p:cNvPr id="3" name="Picture 2" descr="CodeCogsEqn (3).png"/>
          <p:cNvPicPr>
            <a:picLocks noChangeAspect="1"/>
          </p:cNvPicPr>
          <p:nvPr/>
        </p:nvPicPr>
        <p:blipFill>
          <a:blip r:embed="rId7"/>
          <a:stretch>
            <a:fillRect/>
          </a:stretch>
        </p:blipFill>
        <p:spPr>
          <a:xfrm>
            <a:off x="11465849" y="12906487"/>
            <a:ext cx="5465985" cy="849201"/>
          </a:xfrm>
          <a:prstGeom prst="rect">
            <a:avLst/>
          </a:prstGeom>
        </p:spPr>
      </p:pic>
      <p:pic>
        <p:nvPicPr>
          <p:cNvPr id="5" name="Picture 4" descr="CodeCogsEqn (2).png"/>
          <p:cNvPicPr>
            <a:picLocks noChangeAspect="1"/>
          </p:cNvPicPr>
          <p:nvPr/>
        </p:nvPicPr>
        <p:blipFill>
          <a:blip r:embed="rId8"/>
          <a:stretch>
            <a:fillRect/>
          </a:stretch>
        </p:blipFill>
        <p:spPr>
          <a:xfrm>
            <a:off x="10085610" y="14595545"/>
            <a:ext cx="8223000" cy="739655"/>
          </a:xfrm>
          <a:prstGeom prst="rect">
            <a:avLst/>
          </a:prstGeom>
        </p:spPr>
      </p:pic>
      <p:sp>
        <p:nvSpPr>
          <p:cNvPr id="7" name="TextBox 6"/>
          <p:cNvSpPr txBox="1"/>
          <p:nvPr/>
        </p:nvSpPr>
        <p:spPr>
          <a:xfrm>
            <a:off x="10594735" y="32450489"/>
            <a:ext cx="7089405" cy="5693866"/>
          </a:xfrm>
          <a:prstGeom prst="rect">
            <a:avLst/>
          </a:prstGeom>
        </p:spPr>
        <p:txBody>
          <a:bodyPr rtlCol="0" anchor="t">
            <a:spAutoFit/>
          </a:bodyPr>
          <a:lstStyle/>
          <a:p>
            <a:pPr algn="just"/>
            <a:r>
              <a:rPr lang="en-US" sz="2800" dirty="0">
                <a:latin typeface="Arial" charset="0"/>
                <a:ea typeface="Arial" charset="0"/>
                <a:cs typeface="Arial" charset="0"/>
              </a:rPr>
              <a:t>The conclusion that we draw from the results is that the YN paradigm is better suited for scenarios where the confusion matrix for the worker </a:t>
            </a:r>
            <a:r>
              <a:rPr lang="en-US" sz="2800" dirty="0" smtClean="0">
                <a:latin typeface="Arial" charset="0"/>
                <a:ea typeface="Arial" charset="0"/>
                <a:cs typeface="Arial" charset="0"/>
              </a:rPr>
              <a:t>is poor</a:t>
            </a:r>
            <a:r>
              <a:rPr lang="en-US" sz="2800" dirty="0">
                <a:latin typeface="Arial" charset="0"/>
                <a:ea typeface="Arial" charset="0"/>
                <a:cs typeface="Arial" charset="0"/>
              </a:rPr>
              <a:t>; that is, when the diagonal of the confusion </a:t>
            </a:r>
            <a:r>
              <a:rPr lang="en-US" sz="2800" dirty="0" smtClean="0">
                <a:latin typeface="Arial" charset="0"/>
                <a:ea typeface="Arial" charset="0"/>
                <a:cs typeface="Arial" charset="0"/>
              </a:rPr>
              <a:t>matrix isn't </a:t>
            </a:r>
            <a:r>
              <a:rPr lang="en-US" sz="2800" dirty="0">
                <a:latin typeface="Arial" charset="0"/>
                <a:ea typeface="Arial" charset="0"/>
                <a:cs typeface="Arial" charset="0"/>
              </a:rPr>
              <a:t>as heavily weighted. This aligns with our results from our </a:t>
            </a:r>
            <a:r>
              <a:rPr lang="en-US" sz="2800" dirty="0" err="1">
                <a:latin typeface="Arial" charset="0"/>
                <a:ea typeface="Arial" charset="0"/>
                <a:cs typeface="Arial" charset="0"/>
              </a:rPr>
              <a:t>PyMC</a:t>
            </a:r>
            <a:r>
              <a:rPr lang="en-US" sz="2800" dirty="0">
                <a:latin typeface="Arial" charset="0"/>
                <a:ea typeface="Arial" charset="0"/>
                <a:cs typeface="Arial" charset="0"/>
              </a:rPr>
              <a:t> simulations. The drawback though comes in the form of computation – the number of questions increases linearly with increasing number of classes. Regardless of the method or difficultly of data set, our accuracy </a:t>
            </a:r>
            <a:r>
              <a:rPr lang="en-US" sz="2800" dirty="0" smtClean="0">
                <a:latin typeface="Arial" charset="0"/>
                <a:ea typeface="Arial" charset="0"/>
                <a:cs typeface="Arial" charset="0"/>
              </a:rPr>
              <a:t>was not correlated with an increase in data </a:t>
            </a:r>
            <a:r>
              <a:rPr lang="en-US" sz="2800" dirty="0">
                <a:latin typeface="Arial" charset="0"/>
                <a:ea typeface="Arial" charset="0"/>
                <a:cs typeface="Arial" charset="0"/>
              </a:rPr>
              <a:t>points.</a:t>
            </a:r>
          </a:p>
        </p:txBody>
      </p:sp>
      <p:pic>
        <p:nvPicPr>
          <p:cNvPr id="8" name="Picture 7" descr="CodeCogsEqn (4).png"/>
          <p:cNvPicPr>
            <a:picLocks noChangeAspect="1"/>
          </p:cNvPicPr>
          <p:nvPr/>
        </p:nvPicPr>
        <p:blipFill>
          <a:blip r:embed="rId9"/>
          <a:stretch>
            <a:fillRect/>
          </a:stretch>
        </p:blipFill>
        <p:spPr>
          <a:xfrm>
            <a:off x="11944092" y="18348265"/>
            <a:ext cx="4139836" cy="971610"/>
          </a:xfrm>
          <a:prstGeom prst="rect">
            <a:avLst/>
          </a:prstGeom>
        </p:spPr>
      </p:pic>
      <p:pic>
        <p:nvPicPr>
          <p:cNvPr id="9" name="Picture 8" descr="CodeCogsEqn (5).png"/>
          <p:cNvPicPr>
            <a:picLocks noChangeAspect="1"/>
          </p:cNvPicPr>
          <p:nvPr/>
        </p:nvPicPr>
        <p:blipFill>
          <a:blip r:embed="rId10"/>
          <a:stretch>
            <a:fillRect/>
          </a:stretch>
        </p:blipFill>
        <p:spPr>
          <a:xfrm>
            <a:off x="12770810" y="22546982"/>
            <a:ext cx="2743200" cy="872588"/>
          </a:xfrm>
          <a:prstGeom prst="rect">
            <a:avLst/>
          </a:prstGeom>
        </p:spPr>
      </p:pic>
      <p:pic>
        <p:nvPicPr>
          <p:cNvPr id="10" name="Picture 9" descr="CodeCogsEqn (6).png"/>
          <p:cNvPicPr>
            <a:picLocks noChangeAspect="1"/>
          </p:cNvPicPr>
          <p:nvPr/>
        </p:nvPicPr>
        <p:blipFill>
          <a:blip r:embed="rId11"/>
          <a:stretch>
            <a:fillRect/>
          </a:stretch>
        </p:blipFill>
        <p:spPr>
          <a:xfrm>
            <a:off x="11649134" y="21274055"/>
            <a:ext cx="5108090" cy="841165"/>
          </a:xfrm>
          <a:prstGeom prst="rect">
            <a:avLst/>
          </a:prstGeom>
        </p:spPr>
      </p:pic>
      <p:pic>
        <p:nvPicPr>
          <p:cNvPr id="6" name="Picture 5"/>
          <p:cNvPicPr>
            <a:picLocks noChangeAspect="1"/>
          </p:cNvPicPr>
          <p:nvPr/>
        </p:nvPicPr>
        <p:blipFill>
          <a:blip r:embed="rId12"/>
          <a:stretch>
            <a:fillRect/>
          </a:stretch>
        </p:blipFill>
        <p:spPr>
          <a:xfrm>
            <a:off x="18792474" y="17972693"/>
            <a:ext cx="7948714" cy="5898782"/>
          </a:xfrm>
          <a:prstGeom prst="rect">
            <a:avLst/>
          </a:prstGeom>
        </p:spPr>
      </p:pic>
      <p:pic>
        <p:nvPicPr>
          <p:cNvPr id="11" name="Picture 10"/>
          <p:cNvPicPr>
            <a:picLocks noChangeAspect="1"/>
          </p:cNvPicPr>
          <p:nvPr/>
        </p:nvPicPr>
        <p:blipFill>
          <a:blip r:embed="rId13"/>
          <a:stretch>
            <a:fillRect/>
          </a:stretch>
        </p:blipFill>
        <p:spPr>
          <a:xfrm>
            <a:off x="18871117" y="24424349"/>
            <a:ext cx="7910377" cy="5870332"/>
          </a:xfrm>
          <a:prstGeom prst="rect">
            <a:avLst/>
          </a:prstGeom>
        </p:spPr>
      </p:pic>
      <p:sp>
        <p:nvSpPr>
          <p:cNvPr id="12" name="TextBox 11"/>
          <p:cNvSpPr txBox="1"/>
          <p:nvPr/>
        </p:nvSpPr>
        <p:spPr>
          <a:xfrm>
            <a:off x="19500787" y="33073675"/>
            <a:ext cx="7385925" cy="2862322"/>
          </a:xfrm>
          <a:prstGeom prst="rect">
            <a:avLst/>
          </a:prstGeom>
          <a:noFill/>
        </p:spPr>
        <p:txBody>
          <a:bodyPr wrap="square" rtlCol="0">
            <a:spAutoFit/>
          </a:bodyPr>
          <a:lstStyle/>
          <a:p>
            <a:r>
              <a:rPr lang="en-US" sz="2000" dirty="0" err="1">
                <a:latin typeface="Arial" charset="0"/>
                <a:ea typeface="Arial" charset="0"/>
                <a:cs typeface="Arial" charset="0"/>
              </a:rPr>
              <a:t>C.Liu</a:t>
            </a:r>
            <a:r>
              <a:rPr lang="en-US" sz="2000" dirty="0">
                <a:latin typeface="Arial" charset="0"/>
                <a:ea typeface="Arial" charset="0"/>
                <a:cs typeface="Arial" charset="0"/>
              </a:rPr>
              <a:t> and </a:t>
            </a:r>
            <a:r>
              <a:rPr lang="en-US" sz="2000" dirty="0" err="1">
                <a:latin typeface="Arial" charset="0"/>
                <a:ea typeface="Arial" charset="0"/>
                <a:cs typeface="Arial" charset="0"/>
              </a:rPr>
              <a:t>Y.M.Wang</a:t>
            </a:r>
            <a:r>
              <a:rPr lang="en-US" sz="2000" dirty="0">
                <a:latin typeface="Arial" charset="0"/>
                <a:ea typeface="Arial" charset="0"/>
                <a:cs typeface="Arial" charset="0"/>
              </a:rPr>
              <a:t>, </a:t>
            </a:r>
            <a:r>
              <a:rPr lang="en-US" sz="2000" i="1" dirty="0" err="1">
                <a:latin typeface="Arial" charset="0"/>
                <a:ea typeface="Arial" charset="0"/>
                <a:cs typeface="Arial" charset="0"/>
              </a:rPr>
              <a:t>TrueLabel</a:t>
            </a:r>
            <a:r>
              <a:rPr lang="en-US" sz="2000" i="1" dirty="0">
                <a:latin typeface="Arial" charset="0"/>
                <a:ea typeface="Arial" charset="0"/>
                <a:cs typeface="Arial" charset="0"/>
              </a:rPr>
              <a:t> + Confusions: A Spectrum of Probabilistic Models in Analyzing Multiple Ratings</a:t>
            </a:r>
            <a:r>
              <a:rPr lang="en-US" sz="2000" dirty="0">
                <a:latin typeface="Arial" charset="0"/>
                <a:ea typeface="Arial" charset="0"/>
                <a:cs typeface="Arial" charset="0"/>
              </a:rPr>
              <a:t>, Proceedings of the 29th International Conference on Machine Learning(ICML-12</a:t>
            </a:r>
            <a:r>
              <a:rPr lang="en-US" sz="2000" dirty="0" smtClean="0">
                <a:latin typeface="Arial" charset="0"/>
                <a:ea typeface="Arial" charset="0"/>
                <a:cs typeface="Arial" charset="0"/>
              </a:rPr>
              <a:t>)</a:t>
            </a:r>
          </a:p>
          <a:p>
            <a:endParaRPr lang="pt-BR" sz="2000" i="1" dirty="0">
              <a:latin typeface="Arial" charset="0"/>
              <a:ea typeface="Arial" charset="0"/>
              <a:cs typeface="Arial" charset="0"/>
              <a:hlinkClick r:id="rId14"/>
            </a:endParaRPr>
          </a:p>
          <a:p>
            <a:r>
              <a:rPr lang="pt-BR" sz="2000" dirty="0" err="1">
                <a:latin typeface="Arial" charset="0"/>
                <a:ea typeface="Arial" charset="0"/>
                <a:cs typeface="Arial" charset="0"/>
              </a:rPr>
              <a:t>A.P.Dawid</a:t>
            </a:r>
            <a:r>
              <a:rPr lang="pt-BR" sz="2000" dirty="0">
                <a:latin typeface="Arial" charset="0"/>
                <a:ea typeface="Arial" charset="0"/>
                <a:cs typeface="Arial" charset="0"/>
              </a:rPr>
              <a:t> </a:t>
            </a:r>
            <a:r>
              <a:rPr lang="pt-BR" sz="2000" dirty="0" err="1">
                <a:latin typeface="Arial" charset="0"/>
                <a:ea typeface="Arial" charset="0"/>
                <a:cs typeface="Arial" charset="0"/>
              </a:rPr>
              <a:t>and</a:t>
            </a:r>
            <a:r>
              <a:rPr lang="pt-BR" sz="2000" dirty="0">
                <a:latin typeface="Arial" charset="0"/>
                <a:ea typeface="Arial" charset="0"/>
                <a:cs typeface="Arial" charset="0"/>
              </a:rPr>
              <a:t> </a:t>
            </a:r>
            <a:r>
              <a:rPr lang="pt-BR" sz="2000" dirty="0" err="1">
                <a:latin typeface="Arial" charset="0"/>
                <a:ea typeface="Arial" charset="0"/>
                <a:cs typeface="Arial" charset="0"/>
              </a:rPr>
              <a:t>A.M.Skene</a:t>
            </a:r>
            <a:r>
              <a:rPr lang="pt-BR" sz="2000" dirty="0">
                <a:latin typeface="Arial" charset="0"/>
                <a:ea typeface="Arial" charset="0"/>
                <a:cs typeface="Arial" charset="0"/>
              </a:rPr>
              <a:t>, </a:t>
            </a:r>
            <a:r>
              <a:rPr lang="pt-BR" sz="2000" i="1" dirty="0" err="1">
                <a:latin typeface="Arial" charset="0"/>
                <a:ea typeface="Arial" charset="0"/>
                <a:cs typeface="Arial" charset="0"/>
              </a:rPr>
              <a:t>Maximum</a:t>
            </a:r>
            <a:r>
              <a:rPr lang="pt-BR" sz="2000" i="1" dirty="0">
                <a:latin typeface="Arial" charset="0"/>
                <a:ea typeface="Arial" charset="0"/>
                <a:cs typeface="Arial" charset="0"/>
              </a:rPr>
              <a:t> </a:t>
            </a:r>
            <a:r>
              <a:rPr lang="pt-BR" sz="2000" i="1" dirty="0" err="1">
                <a:latin typeface="Arial" charset="0"/>
                <a:ea typeface="Arial" charset="0"/>
                <a:cs typeface="Arial" charset="0"/>
              </a:rPr>
              <a:t>Likelihood</a:t>
            </a:r>
            <a:r>
              <a:rPr lang="pt-BR" sz="2000" i="1" dirty="0">
                <a:latin typeface="Arial" charset="0"/>
                <a:ea typeface="Arial" charset="0"/>
                <a:cs typeface="Arial" charset="0"/>
              </a:rPr>
              <a:t> </a:t>
            </a:r>
            <a:r>
              <a:rPr lang="pt-BR" sz="2000" i="1" dirty="0" err="1">
                <a:latin typeface="Arial" charset="0"/>
                <a:ea typeface="Arial" charset="0"/>
                <a:cs typeface="Arial" charset="0"/>
              </a:rPr>
              <a:t>Estimation</a:t>
            </a:r>
            <a:r>
              <a:rPr lang="pt-BR" sz="2000" i="1" dirty="0">
                <a:latin typeface="Arial" charset="0"/>
                <a:ea typeface="Arial" charset="0"/>
                <a:cs typeface="Arial" charset="0"/>
              </a:rPr>
              <a:t> </a:t>
            </a:r>
            <a:r>
              <a:rPr lang="pt-BR" sz="2000" i="1" dirty="0" err="1">
                <a:latin typeface="Arial" charset="0"/>
                <a:ea typeface="Arial" charset="0"/>
                <a:cs typeface="Arial" charset="0"/>
              </a:rPr>
              <a:t>of</a:t>
            </a:r>
            <a:r>
              <a:rPr lang="pt-BR" sz="2000" i="1" dirty="0">
                <a:latin typeface="Arial" charset="0"/>
                <a:ea typeface="Arial" charset="0"/>
                <a:cs typeface="Arial" charset="0"/>
              </a:rPr>
              <a:t> </a:t>
            </a:r>
            <a:r>
              <a:rPr lang="pt-BR" sz="2000" i="1" dirty="0" err="1">
                <a:latin typeface="Arial" charset="0"/>
                <a:ea typeface="Arial" charset="0"/>
                <a:cs typeface="Arial" charset="0"/>
              </a:rPr>
              <a:t>Observer</a:t>
            </a:r>
            <a:r>
              <a:rPr lang="pt-BR" sz="2000" i="1" dirty="0">
                <a:latin typeface="Arial" charset="0"/>
                <a:ea typeface="Arial" charset="0"/>
                <a:cs typeface="Arial" charset="0"/>
              </a:rPr>
              <a:t> </a:t>
            </a:r>
            <a:r>
              <a:rPr lang="pt-BR" sz="2000" i="1" dirty="0" err="1">
                <a:latin typeface="Arial" charset="0"/>
                <a:ea typeface="Arial" charset="0"/>
                <a:cs typeface="Arial" charset="0"/>
              </a:rPr>
              <a:t>Error</a:t>
            </a:r>
            <a:r>
              <a:rPr lang="pt-BR" sz="2000" i="1" dirty="0">
                <a:latin typeface="Arial" charset="0"/>
                <a:ea typeface="Arial" charset="0"/>
                <a:cs typeface="Arial" charset="0"/>
              </a:rPr>
              <a:t>-Rates </a:t>
            </a:r>
            <a:r>
              <a:rPr lang="pt-BR" sz="2000" i="1" dirty="0" err="1">
                <a:latin typeface="Arial" charset="0"/>
                <a:ea typeface="Arial" charset="0"/>
                <a:cs typeface="Arial" charset="0"/>
              </a:rPr>
              <a:t>using</a:t>
            </a:r>
            <a:r>
              <a:rPr lang="pt-BR" sz="2000" i="1" dirty="0">
                <a:latin typeface="Arial" charset="0"/>
                <a:ea typeface="Arial" charset="0"/>
                <a:cs typeface="Arial" charset="0"/>
              </a:rPr>
              <a:t> EM </a:t>
            </a:r>
            <a:r>
              <a:rPr lang="pt-BR" sz="2000" i="1" dirty="0" err="1">
                <a:latin typeface="Arial" charset="0"/>
                <a:ea typeface="Arial" charset="0"/>
                <a:cs typeface="Arial" charset="0"/>
              </a:rPr>
              <a:t>Algorithm</a:t>
            </a:r>
            <a:r>
              <a:rPr lang="pt-BR" sz="2000" dirty="0">
                <a:latin typeface="Arial" charset="0"/>
                <a:ea typeface="Arial" charset="0"/>
                <a:cs typeface="Arial" charset="0"/>
              </a:rPr>
              <a:t>, </a:t>
            </a:r>
            <a:r>
              <a:rPr lang="pt-BR" sz="2000" dirty="0" err="1">
                <a:latin typeface="Arial" charset="0"/>
                <a:ea typeface="Arial" charset="0"/>
                <a:cs typeface="Arial" charset="0"/>
              </a:rPr>
              <a:t>Journal</a:t>
            </a:r>
            <a:r>
              <a:rPr lang="pt-BR" sz="2000" dirty="0">
                <a:latin typeface="Arial" charset="0"/>
                <a:ea typeface="Arial" charset="0"/>
                <a:cs typeface="Arial" charset="0"/>
              </a:rPr>
              <a:t> </a:t>
            </a:r>
            <a:r>
              <a:rPr lang="pt-BR" sz="2000" dirty="0" err="1">
                <a:latin typeface="Arial" charset="0"/>
                <a:ea typeface="Arial" charset="0"/>
                <a:cs typeface="Arial" charset="0"/>
              </a:rPr>
              <a:t>of</a:t>
            </a:r>
            <a:r>
              <a:rPr lang="pt-BR" sz="2000" dirty="0">
                <a:latin typeface="Arial" charset="0"/>
                <a:ea typeface="Arial" charset="0"/>
                <a:cs typeface="Arial" charset="0"/>
              </a:rPr>
              <a:t> </a:t>
            </a:r>
            <a:r>
              <a:rPr lang="pt-BR" sz="2000" dirty="0" err="1">
                <a:latin typeface="Arial" charset="0"/>
                <a:ea typeface="Arial" charset="0"/>
                <a:cs typeface="Arial" charset="0"/>
              </a:rPr>
              <a:t>the</a:t>
            </a:r>
            <a:r>
              <a:rPr lang="pt-BR" sz="2000" dirty="0">
                <a:latin typeface="Arial" charset="0"/>
                <a:ea typeface="Arial" charset="0"/>
                <a:cs typeface="Arial" charset="0"/>
              </a:rPr>
              <a:t> Royal </a:t>
            </a:r>
            <a:r>
              <a:rPr lang="pt-BR" sz="2000" dirty="0" err="1">
                <a:latin typeface="Arial" charset="0"/>
                <a:ea typeface="Arial" charset="0"/>
                <a:cs typeface="Arial" charset="0"/>
              </a:rPr>
              <a:t>Statistical</a:t>
            </a:r>
            <a:r>
              <a:rPr lang="pt-BR" sz="2000" dirty="0">
                <a:latin typeface="Arial" charset="0"/>
                <a:ea typeface="Arial" charset="0"/>
                <a:cs typeface="Arial" charset="0"/>
              </a:rPr>
              <a:t> </a:t>
            </a:r>
            <a:r>
              <a:rPr lang="pt-BR" sz="2000" dirty="0" err="1">
                <a:latin typeface="Arial" charset="0"/>
                <a:ea typeface="Arial" charset="0"/>
                <a:cs typeface="Arial" charset="0"/>
              </a:rPr>
              <a:t>Society</a:t>
            </a:r>
            <a:r>
              <a:rPr lang="pt-BR" sz="2000" dirty="0">
                <a:latin typeface="Arial" charset="0"/>
                <a:ea typeface="Arial" charset="0"/>
                <a:cs typeface="Arial" charset="0"/>
              </a:rPr>
              <a:t>: Series C (</a:t>
            </a:r>
            <a:r>
              <a:rPr lang="pt-BR" sz="2000" dirty="0" err="1">
                <a:latin typeface="Arial" charset="0"/>
                <a:ea typeface="Arial" charset="0"/>
                <a:cs typeface="Arial" charset="0"/>
              </a:rPr>
              <a:t>Applied</a:t>
            </a:r>
            <a:r>
              <a:rPr lang="pt-BR" sz="2000" dirty="0">
                <a:latin typeface="Arial" charset="0"/>
                <a:ea typeface="Arial" charset="0"/>
                <a:cs typeface="Arial" charset="0"/>
              </a:rPr>
              <a:t> </a:t>
            </a:r>
            <a:r>
              <a:rPr lang="pt-BR" sz="2000" dirty="0" err="1">
                <a:latin typeface="Arial" charset="0"/>
                <a:ea typeface="Arial" charset="0"/>
                <a:cs typeface="Arial" charset="0"/>
              </a:rPr>
              <a:t>Statistics</a:t>
            </a:r>
            <a:r>
              <a:rPr lang="pt-BR" sz="2000" dirty="0">
                <a:latin typeface="Arial" charset="0"/>
                <a:ea typeface="Arial" charset="0"/>
                <a:cs typeface="Arial" charset="0"/>
              </a:rPr>
              <a:t>), Vol. 28, No. 1(1979), pp. 20-28</a:t>
            </a:r>
            <a:endParaRPr lang="en-US" sz="2000" dirty="0">
              <a:latin typeface="Arial" charset="0"/>
              <a:ea typeface="Arial" charset="0"/>
              <a:cs typeface="Arial"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189</TotalTime>
  <Words>843</Words>
  <Application>Microsoft Macintosh PowerPoint</Application>
  <PresentationFormat>Custom</PresentationFormat>
  <Paragraphs>70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Helvetica</vt:lpstr>
      <vt:lpstr>ＭＳ Ｐゴシック</vt:lpstr>
      <vt:lpstr>Times</vt:lpstr>
      <vt:lpstr>Arial</vt:lpstr>
      <vt:lpstr>Office Theme</vt:lpstr>
      <vt:lpstr>PowerPoint Presentation</vt:lpstr>
    </vt:vector>
  </TitlesOfParts>
  <Company>IIC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Rosalind Reid</dc:creator>
  <cp:lastModifiedBy>Christian Junge</cp:lastModifiedBy>
  <cp:revision>39</cp:revision>
  <dcterms:created xsi:type="dcterms:W3CDTF">2012-02-23T17:01:23Z</dcterms:created>
  <dcterms:modified xsi:type="dcterms:W3CDTF">2016-05-04T08:59:11Z</dcterms:modified>
</cp:coreProperties>
</file>

<file path=docProps/thumbnail.jpeg>
</file>